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89" r:id="rId1"/>
  </p:sldMasterIdLst>
  <p:notesMasterIdLst>
    <p:notesMasterId r:id="rId48"/>
  </p:notesMasterIdLst>
  <p:handoutMasterIdLst>
    <p:handoutMasterId r:id="rId49"/>
  </p:handoutMasterIdLst>
  <p:sldIdLst>
    <p:sldId id="256" r:id="rId2"/>
    <p:sldId id="257" r:id="rId3"/>
    <p:sldId id="261" r:id="rId4"/>
    <p:sldId id="258" r:id="rId5"/>
    <p:sldId id="269" r:id="rId6"/>
    <p:sldId id="259" r:id="rId7"/>
    <p:sldId id="260" r:id="rId8"/>
    <p:sldId id="262" r:id="rId9"/>
    <p:sldId id="270" r:id="rId10"/>
    <p:sldId id="263" r:id="rId11"/>
    <p:sldId id="264" r:id="rId12"/>
    <p:sldId id="271" r:id="rId13"/>
    <p:sldId id="272" r:id="rId14"/>
    <p:sldId id="265" r:id="rId15"/>
    <p:sldId id="273" r:id="rId16"/>
    <p:sldId id="274" r:id="rId17"/>
    <p:sldId id="275" r:id="rId18"/>
    <p:sldId id="276" r:id="rId19"/>
    <p:sldId id="311" r:id="rId20"/>
    <p:sldId id="266" r:id="rId21"/>
    <p:sldId id="280" r:id="rId22"/>
    <p:sldId id="281" r:id="rId23"/>
    <p:sldId id="304" r:id="rId24"/>
    <p:sldId id="309" r:id="rId25"/>
    <p:sldId id="310" r:id="rId26"/>
    <p:sldId id="284" r:id="rId27"/>
    <p:sldId id="298" r:id="rId28"/>
    <p:sldId id="299" r:id="rId29"/>
    <p:sldId id="301" r:id="rId30"/>
    <p:sldId id="267" r:id="rId31"/>
    <p:sldId id="286" r:id="rId32"/>
    <p:sldId id="288" r:id="rId33"/>
    <p:sldId id="289" r:id="rId34"/>
    <p:sldId id="290" r:id="rId35"/>
    <p:sldId id="291" r:id="rId36"/>
    <p:sldId id="292" r:id="rId37"/>
    <p:sldId id="293" r:id="rId38"/>
    <p:sldId id="294" r:id="rId39"/>
    <p:sldId id="295" r:id="rId40"/>
    <p:sldId id="287" r:id="rId41"/>
    <p:sldId id="268" r:id="rId42"/>
    <p:sldId id="277" r:id="rId43"/>
    <p:sldId id="278" r:id="rId44"/>
    <p:sldId id="279" r:id="rId45"/>
    <p:sldId id="303" r:id="rId46"/>
    <p:sldId id="296" r:id="rId47"/>
  </p:sldIdLst>
  <p:sldSz cx="9144000" cy="6858000" type="screen4x3"/>
  <p:notesSz cx="914400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3333"/>
    <a:srgbClr val="FEE848"/>
    <a:srgbClr val="FF2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430" autoAdjust="0"/>
  </p:normalViewPr>
  <p:slideViewPr>
    <p:cSldViewPr>
      <p:cViewPr>
        <p:scale>
          <a:sx n="97" d="100"/>
          <a:sy n="97" d="100"/>
        </p:scale>
        <p:origin x="-114" y="-12"/>
      </p:cViewPr>
      <p:guideLst>
        <p:guide orient="horz" pos="2160"/>
        <p:guide pos="2880"/>
      </p:guideLst>
    </p:cSldViewPr>
  </p:slideViewPr>
  <p:outlineViewPr>
    <p:cViewPr>
      <p:scale>
        <a:sx n="33" d="100"/>
        <a:sy n="33" d="100"/>
      </p:scale>
      <p:origin x="0" y="257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75308641975308E-2"/>
          <c:y val="0"/>
          <c:w val="0.96604938271604934"/>
          <c:h val="0.82206041012708231"/>
        </c:manualLayout>
      </c:layout>
      <c:barChart>
        <c:barDir val="col"/>
        <c:grouping val="stacked"/>
        <c:varyColors val="1"/>
        <c:ser>
          <c:idx val="0"/>
          <c:order val="0"/>
          <c:tx>
            <c:strRef>
              <c:f>Sheet1!$B$1</c:f>
              <c:strCache>
                <c:ptCount val="1"/>
                <c:pt idx="0">
                  <c:v>蔵書冊数</c:v>
                </c:pt>
              </c:strCache>
            </c:strRef>
          </c:tx>
          <c:invertIfNegative val="0"/>
          <c:dLbls>
            <c:delete val="1"/>
          </c:dLbls>
          <c:cat>
            <c:strRef>
              <c:f>Sheet1!$A$2:$A$4</c:f>
              <c:strCache>
                <c:ptCount val="3"/>
                <c:pt idx="0">
                  <c:v>本館</c:v>
                </c:pt>
                <c:pt idx="1">
                  <c:v>工学部</c:v>
                </c:pt>
                <c:pt idx="2">
                  <c:v>農学部</c:v>
                </c:pt>
              </c:strCache>
            </c:strRef>
          </c:cat>
          <c:val>
            <c:numRef>
              <c:f>Sheet1!$B$2:$B$4</c:f>
              <c:numCache>
                <c:formatCode>#,##0_);[Red]\(#,##0\)</c:formatCode>
                <c:ptCount val="3"/>
                <c:pt idx="0">
                  <c:v>726791</c:v>
                </c:pt>
                <c:pt idx="1">
                  <c:v>167457</c:v>
                </c:pt>
                <c:pt idx="2">
                  <c:v>92611</c:v>
                </c:pt>
              </c:numCache>
            </c:numRef>
          </c:val>
        </c:ser>
        <c:dLbls>
          <c:dLblPos val="ctr"/>
          <c:showLegendKey val="0"/>
          <c:showVal val="1"/>
          <c:showCatName val="0"/>
          <c:showSerName val="0"/>
          <c:showPercent val="0"/>
          <c:showBubbleSize val="0"/>
        </c:dLbls>
        <c:gapWidth val="95"/>
        <c:overlap val="100"/>
        <c:axId val="25662592"/>
        <c:axId val="25664128"/>
      </c:barChart>
      <c:catAx>
        <c:axId val="25662592"/>
        <c:scaling>
          <c:orientation val="minMax"/>
        </c:scaling>
        <c:delete val="0"/>
        <c:axPos val="b"/>
        <c:majorTickMark val="none"/>
        <c:minorTickMark val="none"/>
        <c:tickLblPos val="nextTo"/>
        <c:txPr>
          <a:bodyPr/>
          <a:lstStyle/>
          <a:p>
            <a:pPr>
              <a:defRPr sz="3600"/>
            </a:pPr>
            <a:endParaRPr lang="ja-JP"/>
          </a:p>
        </c:txPr>
        <c:crossAx val="25664128"/>
        <c:crossesAt val="0"/>
        <c:auto val="1"/>
        <c:lblAlgn val="ctr"/>
        <c:lblOffset val="100"/>
        <c:noMultiLvlLbl val="0"/>
      </c:catAx>
      <c:valAx>
        <c:axId val="25664128"/>
        <c:scaling>
          <c:orientation val="minMax"/>
        </c:scaling>
        <c:delete val="1"/>
        <c:axPos val="l"/>
        <c:numFmt formatCode="#,##0_);[Red]\(#,##0\)" sourceLinked="1"/>
        <c:majorTickMark val="out"/>
        <c:minorTickMark val="none"/>
        <c:tickLblPos val="none"/>
        <c:crossAx val="25662592"/>
        <c:crosses val="autoZero"/>
        <c:crossBetween val="between"/>
      </c:valAx>
    </c:plotArea>
    <c:plotVisOnly val="1"/>
    <c:dispBlanksAs val="gap"/>
    <c:showDLblsOverMax val="0"/>
  </c:chart>
  <c:txPr>
    <a:bodyPr/>
    <a:lstStyle/>
    <a:p>
      <a:pPr>
        <a:defRPr sz="1800"/>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自然科学・工学</c:v>
                </c:pt>
              </c:strCache>
            </c:strRef>
          </c:tx>
          <c:spPr>
            <a:solidFill>
              <a:schemeClr val="accent2"/>
            </a:solidFill>
            <a:ln w="28575">
              <a:prstDash val="solid"/>
            </a:ln>
          </c:spPr>
          <c:invertIfNegative val="0"/>
          <c:dPt>
            <c:idx val="0"/>
            <c:invertIfNegative val="0"/>
            <c:bubble3D val="0"/>
            <c:spPr>
              <a:solidFill>
                <a:schemeClr val="accent2"/>
              </a:solidFill>
              <a:ln w="28575">
                <a:solidFill>
                  <a:schemeClr val="tx1"/>
                </a:solidFill>
                <a:prstDash val="solid"/>
              </a:ln>
            </c:spPr>
          </c:dPt>
          <c:dPt>
            <c:idx val="1"/>
            <c:invertIfNegative val="0"/>
            <c:bubble3D val="0"/>
            <c:spPr>
              <a:solidFill>
                <a:schemeClr val="accent2"/>
              </a:solidFill>
              <a:ln w="28575">
                <a:solidFill>
                  <a:schemeClr val="tx1"/>
                </a:solidFill>
                <a:prstDash val="solid"/>
              </a:ln>
            </c:spPr>
          </c:dPt>
          <c:dLbls>
            <c:txPr>
              <a:bodyPr/>
              <a:lstStyle/>
              <a:p>
                <a:pPr>
                  <a:defRPr sz="1800"/>
                </a:pPr>
                <a:endParaRPr lang="ja-JP"/>
              </a:p>
            </c:txPr>
            <c:dLblPos val="ctr"/>
            <c:showLegendKey val="0"/>
            <c:showVal val="0"/>
            <c:showCatName val="0"/>
            <c:showSerName val="1"/>
            <c:showPercent val="0"/>
            <c:showBubbleSize val="0"/>
            <c:showLeaderLines val="0"/>
          </c:dLbls>
          <c:cat>
            <c:strRef>
              <c:f>Sheet1!$A$2:$A$3</c:f>
              <c:strCache>
                <c:ptCount val="2"/>
                <c:pt idx="0">
                  <c:v>本館</c:v>
                </c:pt>
                <c:pt idx="1">
                  <c:v>工学部</c:v>
                </c:pt>
              </c:strCache>
            </c:strRef>
          </c:cat>
          <c:val>
            <c:numRef>
              <c:f>Sheet1!$B$2:$B$3</c:f>
              <c:numCache>
                <c:formatCode>General</c:formatCode>
                <c:ptCount val="2"/>
                <c:pt idx="0">
                  <c:v>148144</c:v>
                </c:pt>
                <c:pt idx="1">
                  <c:v>132696</c:v>
                </c:pt>
              </c:numCache>
            </c:numRef>
          </c:val>
        </c:ser>
        <c:ser>
          <c:idx val="1"/>
          <c:order val="1"/>
          <c:tx>
            <c:strRef>
              <c:f>Sheet1!$C$1</c:f>
              <c:strCache>
                <c:ptCount val="1"/>
                <c:pt idx="0">
                  <c:v>その他</c:v>
                </c:pt>
              </c:strCache>
            </c:strRef>
          </c:tx>
          <c:spPr>
            <a:solidFill>
              <a:schemeClr val="bg1">
                <a:lumMod val="95000"/>
              </a:schemeClr>
            </a:solidFill>
            <a:ln w="28575">
              <a:solidFill>
                <a:schemeClr val="tx1"/>
              </a:solidFill>
              <a:prstDash val="solid"/>
            </a:ln>
          </c:spPr>
          <c:invertIfNegative val="0"/>
          <c:dLbls>
            <c:showLegendKey val="0"/>
            <c:showVal val="0"/>
            <c:showCatName val="0"/>
            <c:showSerName val="1"/>
            <c:showPercent val="0"/>
            <c:showBubbleSize val="0"/>
            <c:showLeaderLines val="0"/>
          </c:dLbls>
          <c:cat>
            <c:strRef>
              <c:f>Sheet1!$A$2:$A$3</c:f>
              <c:strCache>
                <c:ptCount val="2"/>
                <c:pt idx="0">
                  <c:v>本館</c:v>
                </c:pt>
                <c:pt idx="1">
                  <c:v>工学部</c:v>
                </c:pt>
              </c:strCache>
            </c:strRef>
          </c:cat>
          <c:val>
            <c:numRef>
              <c:f>Sheet1!$C$2:$C$3</c:f>
              <c:numCache>
                <c:formatCode>General</c:formatCode>
                <c:ptCount val="2"/>
                <c:pt idx="0">
                  <c:v>578647</c:v>
                </c:pt>
                <c:pt idx="1">
                  <c:v>34761</c:v>
                </c:pt>
              </c:numCache>
            </c:numRef>
          </c:val>
        </c:ser>
        <c:dLbls>
          <c:showLegendKey val="0"/>
          <c:showVal val="1"/>
          <c:showCatName val="0"/>
          <c:showSerName val="0"/>
          <c:showPercent val="0"/>
          <c:showBubbleSize val="0"/>
        </c:dLbls>
        <c:gapWidth val="118"/>
        <c:overlap val="100"/>
        <c:axId val="25980288"/>
        <c:axId val="25990272"/>
      </c:barChart>
      <c:catAx>
        <c:axId val="25980288"/>
        <c:scaling>
          <c:orientation val="minMax"/>
        </c:scaling>
        <c:delete val="0"/>
        <c:axPos val="b"/>
        <c:majorTickMark val="none"/>
        <c:minorTickMark val="none"/>
        <c:tickLblPos val="nextTo"/>
        <c:txPr>
          <a:bodyPr/>
          <a:lstStyle/>
          <a:p>
            <a:pPr>
              <a:defRPr sz="3600"/>
            </a:pPr>
            <a:endParaRPr lang="ja-JP"/>
          </a:p>
        </c:txPr>
        <c:crossAx val="25990272"/>
        <c:crosses val="autoZero"/>
        <c:auto val="1"/>
        <c:lblAlgn val="ctr"/>
        <c:lblOffset val="100"/>
        <c:noMultiLvlLbl val="0"/>
      </c:catAx>
      <c:valAx>
        <c:axId val="25990272"/>
        <c:scaling>
          <c:orientation val="minMax"/>
        </c:scaling>
        <c:delete val="1"/>
        <c:axPos val="l"/>
        <c:numFmt formatCode="0%" sourceLinked="1"/>
        <c:majorTickMark val="none"/>
        <c:minorTickMark val="none"/>
        <c:tickLblPos val="nextTo"/>
        <c:crossAx val="25980288"/>
        <c:crosses val="autoZero"/>
        <c:crossBetween val="between"/>
      </c:valAx>
      <c:spPr>
        <a:noFill/>
        <a:ln w="25400">
          <a:noFill/>
        </a:ln>
      </c:spPr>
    </c:plotArea>
    <c:plotVisOnly val="1"/>
    <c:dispBlanksAs val="gap"/>
    <c:showDLblsOverMax val="0"/>
  </c:chart>
  <c:txPr>
    <a:bodyPr/>
    <a:lstStyle/>
    <a:p>
      <a:pPr>
        <a:defRPr sz="1800"/>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A47B5-8DB5-4BAD-9F27-0962BE92D44E}"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BB9082FD-F64D-4823-B651-ACA8B4C41DAD}">
      <dgm:prSet phldrT="[テキスト]" custT="1"/>
      <dgm:spPr>
        <a:noFill/>
        <a:ln>
          <a:solidFill>
            <a:schemeClr val="tx1"/>
          </a:solidFill>
        </a:ln>
      </dgm:spPr>
      <dgm:t>
        <a:bodyPr/>
        <a:lstStyle/>
        <a:p>
          <a:pPr algn="l"/>
          <a:r>
            <a:rPr kumimoji="1" lang="ja-JP" altLang="en-US" sz="3200" dirty="0" smtClean="0"/>
            <a:t>レンガ　</a:t>
          </a:r>
          <a:endParaRPr kumimoji="1" lang="ja-JP" altLang="en-US" sz="3200" dirty="0"/>
        </a:p>
      </dgm:t>
    </dgm:pt>
    <dgm:pt modelId="{5825A4B4-F6B5-42A1-BE6A-B78C0EAC1A61}" type="parTrans" cxnId="{428F0E24-9768-46FE-B84F-22EF7F1F32B9}">
      <dgm:prSet/>
      <dgm:spPr/>
      <dgm:t>
        <a:bodyPr/>
        <a:lstStyle/>
        <a:p>
          <a:endParaRPr kumimoji="1" lang="ja-JP" altLang="en-US"/>
        </a:p>
      </dgm:t>
    </dgm:pt>
    <dgm:pt modelId="{E5792F2C-B305-4285-9EFB-9C3DABE87415}" type="sibTrans" cxnId="{428F0E24-9768-46FE-B84F-22EF7F1F32B9}">
      <dgm:prSet/>
      <dgm:spPr/>
      <dgm:t>
        <a:bodyPr/>
        <a:lstStyle/>
        <a:p>
          <a:endParaRPr kumimoji="1" lang="ja-JP" altLang="en-US"/>
        </a:p>
      </dgm:t>
    </dgm:pt>
    <dgm:pt modelId="{27F8610B-C645-43FE-A4F3-5E80E0A4A791}">
      <dgm:prSet phldrT="[テキスト]" custT="1"/>
      <dgm:spPr>
        <a:noFill/>
        <a:ln>
          <a:solidFill>
            <a:schemeClr val="tx1"/>
          </a:solidFill>
        </a:ln>
      </dgm:spPr>
      <dgm:t>
        <a:bodyPr/>
        <a:lstStyle/>
        <a:p>
          <a:r>
            <a:rPr kumimoji="1" lang="ja-JP" altLang="en-US" sz="2800" dirty="0" smtClean="0"/>
            <a:t>　　</a:t>
          </a:r>
          <a:r>
            <a:rPr kumimoji="1" lang="ja-JP" altLang="en-US" sz="3200" dirty="0" smtClean="0"/>
            <a:t>建築</a:t>
          </a:r>
          <a:endParaRPr kumimoji="1" lang="ja-JP" altLang="en-US" sz="3200" dirty="0"/>
        </a:p>
      </dgm:t>
    </dgm:pt>
    <dgm:pt modelId="{57B4CE25-71A4-4B8B-8BEF-2F7407113321}" type="parTrans" cxnId="{A8E5DBE7-CDA0-4055-A527-52838DAA8DFB}">
      <dgm:prSet/>
      <dgm:spPr/>
      <dgm:t>
        <a:bodyPr/>
        <a:lstStyle/>
        <a:p>
          <a:endParaRPr kumimoji="1" lang="ja-JP" altLang="en-US"/>
        </a:p>
      </dgm:t>
    </dgm:pt>
    <dgm:pt modelId="{ACDEDA9A-BD07-4E8B-BE03-48DC21DF6EFC}" type="sibTrans" cxnId="{A8E5DBE7-CDA0-4055-A527-52838DAA8DFB}">
      <dgm:prSet/>
      <dgm:spPr/>
      <dgm:t>
        <a:bodyPr/>
        <a:lstStyle/>
        <a:p>
          <a:endParaRPr kumimoji="1" lang="ja-JP" altLang="en-US"/>
        </a:p>
      </dgm:t>
    </dgm:pt>
    <dgm:pt modelId="{03FC5CF3-1BD3-4F2F-A733-F0267ECF1105}" type="pres">
      <dgm:prSet presAssocID="{8CAA47B5-8DB5-4BAD-9F27-0962BE92D44E}" presName="Name0" presStyleCnt="0">
        <dgm:presLayoutVars>
          <dgm:chMax val="7"/>
          <dgm:dir/>
          <dgm:resizeHandles val="exact"/>
        </dgm:presLayoutVars>
      </dgm:prSet>
      <dgm:spPr/>
    </dgm:pt>
    <dgm:pt modelId="{E26061DF-7AED-4FDE-804B-B28058B26BF5}" type="pres">
      <dgm:prSet presAssocID="{8CAA47B5-8DB5-4BAD-9F27-0962BE92D44E}" presName="ellipse1" presStyleLbl="vennNode1" presStyleIdx="0" presStyleCnt="2">
        <dgm:presLayoutVars>
          <dgm:bulletEnabled val="1"/>
        </dgm:presLayoutVars>
      </dgm:prSet>
      <dgm:spPr/>
      <dgm:t>
        <a:bodyPr/>
        <a:lstStyle/>
        <a:p>
          <a:endParaRPr kumimoji="1" lang="ja-JP" altLang="en-US"/>
        </a:p>
      </dgm:t>
    </dgm:pt>
    <dgm:pt modelId="{BCC85F49-95CE-4273-B387-17D229D70CF5}" type="pres">
      <dgm:prSet presAssocID="{8CAA47B5-8DB5-4BAD-9F27-0962BE92D44E}" presName="ellipse2" presStyleLbl="vennNode1" presStyleIdx="1" presStyleCnt="2" custLinFactNeighborX="15404" custLinFactNeighborY="-67738">
        <dgm:presLayoutVars>
          <dgm:bulletEnabled val="1"/>
        </dgm:presLayoutVars>
      </dgm:prSet>
      <dgm:spPr/>
      <dgm:t>
        <a:bodyPr/>
        <a:lstStyle/>
        <a:p>
          <a:endParaRPr kumimoji="1" lang="ja-JP" altLang="en-US"/>
        </a:p>
      </dgm:t>
    </dgm:pt>
  </dgm:ptLst>
  <dgm:cxnLst>
    <dgm:cxn modelId="{1BD87B47-5773-4EA3-BE6C-204922BE6E45}" type="presOf" srcId="{BB9082FD-F64D-4823-B651-ACA8B4C41DAD}" destId="{E26061DF-7AED-4FDE-804B-B28058B26BF5}" srcOrd="0" destOrd="0" presId="urn:microsoft.com/office/officeart/2005/8/layout/rings+Icon"/>
    <dgm:cxn modelId="{6D3D97A7-55A5-4CCE-B1BF-3A3F12ADF83A}" type="presOf" srcId="{27F8610B-C645-43FE-A4F3-5E80E0A4A791}" destId="{BCC85F49-95CE-4273-B387-17D229D70CF5}" srcOrd="0" destOrd="0" presId="urn:microsoft.com/office/officeart/2005/8/layout/rings+Icon"/>
    <dgm:cxn modelId="{B26579ED-3A0A-4C9A-94E7-4024313F1193}" type="presOf" srcId="{8CAA47B5-8DB5-4BAD-9F27-0962BE92D44E}" destId="{03FC5CF3-1BD3-4F2F-A733-F0267ECF1105}" srcOrd="0" destOrd="0" presId="urn:microsoft.com/office/officeart/2005/8/layout/rings+Icon"/>
    <dgm:cxn modelId="{428F0E24-9768-46FE-B84F-22EF7F1F32B9}" srcId="{8CAA47B5-8DB5-4BAD-9F27-0962BE92D44E}" destId="{BB9082FD-F64D-4823-B651-ACA8B4C41DAD}" srcOrd="0" destOrd="0" parTransId="{5825A4B4-F6B5-42A1-BE6A-B78C0EAC1A61}" sibTransId="{E5792F2C-B305-4285-9EFB-9C3DABE87415}"/>
    <dgm:cxn modelId="{A8E5DBE7-CDA0-4055-A527-52838DAA8DFB}" srcId="{8CAA47B5-8DB5-4BAD-9F27-0962BE92D44E}" destId="{27F8610B-C645-43FE-A4F3-5E80E0A4A791}" srcOrd="1" destOrd="0" parTransId="{57B4CE25-71A4-4B8B-8BEF-2F7407113321}" sibTransId="{ACDEDA9A-BD07-4E8B-BE03-48DC21DF6EFC}"/>
    <dgm:cxn modelId="{290E873A-CF13-424F-BD51-9BF9DD886A08}" type="presParOf" srcId="{03FC5CF3-1BD3-4F2F-A733-F0267ECF1105}" destId="{E26061DF-7AED-4FDE-804B-B28058B26BF5}" srcOrd="0" destOrd="0" presId="urn:microsoft.com/office/officeart/2005/8/layout/rings+Icon"/>
    <dgm:cxn modelId="{9E950D30-ADF6-45C9-BE00-4FBE8ABD1B19}" type="presParOf" srcId="{03FC5CF3-1BD3-4F2F-A733-F0267ECF1105}" destId="{BCC85F49-95CE-4273-B387-17D229D70CF5}" srcOrd="1"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061DF-7AED-4FDE-804B-B28058B26BF5}">
      <dsp:nvSpPr>
        <dsp:cNvPr id="0" name=""/>
        <dsp:cNvSpPr/>
      </dsp:nvSpPr>
      <dsp:spPr>
        <a:xfrm>
          <a:off x="1201724" y="0"/>
          <a:ext cx="2437821" cy="2437993"/>
        </a:xfrm>
        <a:prstGeom prst="ellipse">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kumimoji="1" lang="ja-JP" altLang="en-US" sz="3200" kern="1200" dirty="0" smtClean="0"/>
            <a:t>レンガ　</a:t>
          </a:r>
          <a:endParaRPr kumimoji="1" lang="ja-JP" altLang="en-US" sz="3200" kern="1200" dirty="0"/>
        </a:p>
      </dsp:txBody>
      <dsp:txXfrm>
        <a:off x="1558735" y="357036"/>
        <a:ext cx="1723799" cy="1723921"/>
      </dsp:txXfrm>
    </dsp:sp>
    <dsp:sp modelId="{BCC85F49-95CE-4273-B387-17D229D70CF5}">
      <dsp:nvSpPr>
        <dsp:cNvPr id="0" name=""/>
        <dsp:cNvSpPr/>
      </dsp:nvSpPr>
      <dsp:spPr>
        <a:xfrm>
          <a:off x="2831975" y="0"/>
          <a:ext cx="2437821" cy="2437993"/>
        </a:xfrm>
        <a:prstGeom prst="ellipse">
          <a:avLst/>
        </a:prstGeom>
        <a:no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ja-JP" altLang="en-US" sz="2800" kern="1200" dirty="0" smtClean="0"/>
            <a:t>　　</a:t>
          </a:r>
          <a:r>
            <a:rPr kumimoji="1" lang="ja-JP" altLang="en-US" sz="3200" kern="1200" dirty="0" smtClean="0"/>
            <a:t>建築</a:t>
          </a:r>
          <a:endParaRPr kumimoji="1" lang="ja-JP" altLang="en-US" sz="3200" kern="1200" dirty="0"/>
        </a:p>
      </dsp:txBody>
      <dsp:txXfrm>
        <a:off x="3188986" y="357036"/>
        <a:ext cx="1723799" cy="1723921"/>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交差円"/>
  <dgm:desc val="重複関係や相互関係にあるアイデアや概念を示すときに使用します。第 1 レベルのテキストの初めの 7 項目が円に対応します。使用されていないテキストは表示されませんが、レイアウトを切り替えると使用可能になります。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0.06251</cdr:x>
      <cdr:y>0</cdr:y>
    </cdr:from>
    <cdr:to>
      <cdr:x>0.29299</cdr:x>
      <cdr:y>0.08397</cdr:y>
    </cdr:to>
    <cdr:sp macro="" textlink="">
      <cdr:nvSpPr>
        <cdr:cNvPr id="2" name="テキスト ボックス 1"/>
        <cdr:cNvSpPr txBox="1"/>
      </cdr:nvSpPr>
      <cdr:spPr>
        <a:xfrm xmlns:a="http://schemas.openxmlformats.org/drawingml/2006/main">
          <a:off x="514432" y="0"/>
          <a:ext cx="1896759"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ja-JP" altLang="en-US" sz="2800" dirty="0" smtClean="0"/>
            <a:t>７３万冊</a:t>
          </a:r>
          <a:endParaRPr lang="ja-JP" altLang="en-US" sz="2800" dirty="0"/>
        </a:p>
      </cdr:txBody>
    </cdr:sp>
  </cdr:relSizeAnchor>
  <cdr:relSizeAnchor xmlns:cdr="http://schemas.openxmlformats.org/drawingml/2006/chartDrawing">
    <cdr:from>
      <cdr:x>0.395</cdr:x>
      <cdr:y>0.55978</cdr:y>
    </cdr:from>
    <cdr:to>
      <cdr:x>0.60841</cdr:x>
      <cdr:y>0.65774</cdr:y>
    </cdr:to>
    <cdr:sp macro="" textlink="">
      <cdr:nvSpPr>
        <cdr:cNvPr id="3" name="テキスト ボックス 2"/>
        <cdr:cNvSpPr txBox="1"/>
      </cdr:nvSpPr>
      <cdr:spPr>
        <a:xfrm xmlns:a="http://schemas.openxmlformats.org/drawingml/2006/main">
          <a:off x="3250704" y="2880320"/>
          <a:ext cx="1756305" cy="5040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ja-JP" altLang="en-US" sz="2800" b="1" dirty="0" smtClean="0">
              <a:solidFill>
                <a:srgbClr val="FF0000"/>
              </a:solidFill>
            </a:rPr>
            <a:t>１７</a:t>
          </a:r>
          <a:r>
            <a:rPr lang="ja-JP" altLang="en-US" sz="2800" dirty="0" smtClean="0">
              <a:solidFill>
                <a:srgbClr val="FF0000"/>
              </a:solidFill>
            </a:rPr>
            <a:t>万冊</a:t>
          </a:r>
          <a:endParaRPr lang="ja-JP" altLang="en-US" sz="2800" dirty="0">
            <a:solidFill>
              <a:srgbClr val="FF0000"/>
            </a:solidFill>
          </a:endParaRPr>
        </a:p>
      </cdr:txBody>
    </cdr:sp>
  </cdr:relSizeAnchor>
  <cdr:relSizeAnchor xmlns:cdr="http://schemas.openxmlformats.org/drawingml/2006/chartDrawing">
    <cdr:from>
      <cdr:x>0.72782</cdr:x>
      <cdr:y>0.64375</cdr:y>
    </cdr:from>
    <cdr:to>
      <cdr:x>0.91562</cdr:x>
      <cdr:y>0.75512</cdr:y>
    </cdr:to>
    <cdr:sp macro="" textlink="">
      <cdr:nvSpPr>
        <cdr:cNvPr id="4" name="テキスト ボックス 3"/>
        <cdr:cNvSpPr txBox="1"/>
      </cdr:nvSpPr>
      <cdr:spPr>
        <a:xfrm xmlns:a="http://schemas.openxmlformats.org/drawingml/2006/main">
          <a:off x="5989631" y="3312368"/>
          <a:ext cx="1545549" cy="5730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ja-JP" altLang="en-US" sz="2800" dirty="0" smtClean="0"/>
            <a:t>９万冊</a:t>
          </a:r>
          <a:endParaRPr lang="ja-JP" altLang="en-US" sz="2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r>
              <a:rPr kumimoji="1" lang="en-US" altLang="ja-JP" smtClean="0"/>
              <a:t>2012/4/17</a:t>
            </a:r>
            <a:r>
              <a:rPr kumimoji="1" lang="ja-JP" altLang="en-US" smtClean="0"/>
              <a:t>　</a:t>
            </a:r>
            <a:r>
              <a:rPr kumimoji="1" lang="en-US" altLang="ja-JP" smtClean="0"/>
              <a:t>『</a:t>
            </a:r>
            <a:r>
              <a:rPr kumimoji="1" lang="ja-JP" altLang="en-US" smtClean="0"/>
              <a:t>都市システム情報処理</a:t>
            </a:r>
            <a:r>
              <a:rPr kumimoji="1" lang="en-US" altLang="ja-JP" smtClean="0"/>
              <a:t>』</a:t>
            </a:r>
            <a:endParaRPr kumimoji="1" lang="ja-JP" altLang="en-US"/>
          </a:p>
        </p:txBody>
      </p:sp>
      <p:sp>
        <p:nvSpPr>
          <p:cNvPr id="4" name="フッター プレースホルダー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E833C743-BE42-43F0-82C7-E0D1F496EB73}" type="slidenum">
              <a:rPr kumimoji="1" lang="ja-JP" altLang="en-US" smtClean="0"/>
              <a:t>‹#›</a:t>
            </a:fld>
            <a:endParaRPr kumimoji="1" lang="ja-JP" altLang="en-US"/>
          </a:p>
        </p:txBody>
      </p:sp>
    </p:spTree>
    <p:extLst>
      <p:ext uri="{BB962C8B-B14F-4D97-AF65-F5344CB8AC3E}">
        <p14:creationId xmlns:p14="http://schemas.microsoft.com/office/powerpoint/2010/main" val="313278420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r>
              <a:rPr kumimoji="1" lang="en-US" altLang="ja-JP" smtClean="0"/>
              <a:t>2012/4/17</a:t>
            </a:r>
            <a:r>
              <a:rPr kumimoji="1" lang="ja-JP" altLang="en-US" smtClean="0"/>
              <a:t>　</a:t>
            </a:r>
            <a:r>
              <a:rPr kumimoji="1" lang="en-US" altLang="ja-JP" smtClean="0"/>
              <a:t>『</a:t>
            </a:r>
            <a:r>
              <a:rPr kumimoji="1" lang="ja-JP" altLang="en-US" smtClean="0"/>
              <a:t>都市システム情報処理</a:t>
            </a:r>
            <a:r>
              <a:rPr kumimoji="1" lang="en-US" altLang="ja-JP" smtClean="0"/>
              <a:t>』</a:t>
            </a:r>
            <a:endParaRPr kumimoji="1" lang="ja-JP" altLang="en-US"/>
          </a:p>
        </p:txBody>
      </p:sp>
      <p:sp>
        <p:nvSpPr>
          <p:cNvPr id="4" name="スライド イメージ プレースホルダー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10178D6F-C518-4CF4-A765-883300786B22}" type="slidenum">
              <a:rPr kumimoji="1" lang="ja-JP" altLang="en-US" smtClean="0"/>
              <a:t>‹#›</a:t>
            </a:fld>
            <a:endParaRPr kumimoji="1" lang="ja-JP" altLang="en-US"/>
          </a:p>
        </p:txBody>
      </p:sp>
    </p:spTree>
    <p:extLst>
      <p:ext uri="{BB962C8B-B14F-4D97-AF65-F5344CB8AC3E}">
        <p14:creationId xmlns:p14="http://schemas.microsoft.com/office/powerpoint/2010/main" val="111786612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0178D6F-C518-4CF4-A765-883300786B22}" type="slidenum">
              <a:rPr kumimoji="1" lang="ja-JP" altLang="en-US" smtClean="0"/>
              <a:t>1</a:t>
            </a:fld>
            <a:endParaRPr kumimoji="1" lang="ja-JP" altLang="en-US"/>
          </a:p>
        </p:txBody>
      </p:sp>
      <p:sp>
        <p:nvSpPr>
          <p:cNvPr id="5" name="日付プレースホルダー 4"/>
          <p:cNvSpPr>
            <a:spLocks noGrp="1"/>
          </p:cNvSpPr>
          <p:nvPr>
            <p:ph type="dt" idx="11"/>
          </p:nvPr>
        </p:nvSpPr>
        <p:spPr/>
        <p:txBody>
          <a:bodyPr/>
          <a:lstStyle/>
          <a:p>
            <a:r>
              <a:rPr kumimoji="1" lang="en-US" altLang="ja-JP" smtClean="0"/>
              <a:t>2012/4/17</a:t>
            </a:r>
            <a:r>
              <a:rPr kumimoji="1" lang="ja-JP" altLang="en-US" smtClean="0"/>
              <a:t>　</a:t>
            </a:r>
            <a:r>
              <a:rPr kumimoji="1" lang="en-US" altLang="ja-JP" smtClean="0"/>
              <a:t>『</a:t>
            </a:r>
            <a:r>
              <a:rPr kumimoji="1" lang="ja-JP" altLang="en-US" smtClean="0"/>
              <a:t>都市システム情報処理</a:t>
            </a:r>
            <a:r>
              <a:rPr kumimoji="1" lang="en-US" altLang="ja-JP" smtClean="0"/>
              <a:t>』</a:t>
            </a:r>
            <a:endParaRPr kumimoji="1" lang="ja-JP" altLang="en-US"/>
          </a:p>
        </p:txBody>
      </p:sp>
    </p:spTree>
    <p:extLst>
      <p:ext uri="{BB962C8B-B14F-4D97-AF65-F5344CB8AC3E}">
        <p14:creationId xmlns:p14="http://schemas.microsoft.com/office/powerpoint/2010/main" val="854815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a:noFill/>
          <a:ln/>
          <a:extLst>
            <a:ext uri="{909E8E84-426E-40DD-AFC4-6F175D3DCCD1}">
              <a14:hiddenFill xmlns:a14="http://schemas.microsoft.com/office/drawing/2010/main">
                <a:solidFill>
                  <a:srgbClr val="FFFFFF"/>
                </a:solidFill>
              </a14:hiddenFill>
            </a:ext>
          </a:extLst>
        </p:spPr>
      </p:sp>
      <p:sp>
        <p:nvSpPr>
          <p:cNvPr id="3584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812" tIns="47579" rIns="94812" bIns="47579"/>
          <a:lstStyle/>
          <a:p>
            <a:endParaRPr lang="ja-JP" altLang="en-US" smtClean="0">
              <a:latin typeface="Times New Roman" pitchFamily="18" charset="0"/>
            </a:endParaRPr>
          </a:p>
        </p:txBody>
      </p:sp>
      <p:sp>
        <p:nvSpPr>
          <p:cNvPr id="35844" name="スライド番号プレースホルダ 3"/>
          <p:cNvSpPr txBox="1">
            <a:spLocks noGrp="1"/>
          </p:cNvSpPr>
          <p:nvPr/>
        </p:nvSpPr>
        <p:spPr bwMode="auto">
          <a:xfrm>
            <a:off x="5178709" y="6515343"/>
            <a:ext cx="3937347" cy="34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812" tIns="47579" rIns="94812" bIns="47579" anchor="b"/>
          <a:lstStyle>
            <a:lvl1pPr eaLnBrk="0" hangingPunct="0">
              <a:tabLst>
                <a:tab pos="692150" algn="l"/>
                <a:tab pos="1385888" algn="l"/>
                <a:tab pos="2079625" algn="l"/>
                <a:tab pos="2771775" algn="l"/>
              </a:tabLst>
              <a:defRPr>
                <a:solidFill>
                  <a:schemeClr val="bg1"/>
                </a:solidFill>
                <a:latin typeface="Arial" charset="0"/>
                <a:ea typeface="ＭＳ Ｐゴシック" charset="-128"/>
              </a:defRPr>
            </a:lvl1pPr>
            <a:lvl2pPr marL="742950" indent="-285750" eaLnBrk="0" hangingPunct="0">
              <a:tabLst>
                <a:tab pos="692150" algn="l"/>
                <a:tab pos="1385888" algn="l"/>
                <a:tab pos="2079625" algn="l"/>
                <a:tab pos="2771775" algn="l"/>
              </a:tabLst>
              <a:defRPr>
                <a:solidFill>
                  <a:schemeClr val="bg1"/>
                </a:solidFill>
                <a:latin typeface="Arial" charset="0"/>
                <a:ea typeface="ＭＳ Ｐゴシック" charset="-128"/>
              </a:defRPr>
            </a:lvl2pPr>
            <a:lvl3pPr marL="1143000" indent="-228600" eaLnBrk="0" hangingPunct="0">
              <a:tabLst>
                <a:tab pos="692150" algn="l"/>
                <a:tab pos="1385888" algn="l"/>
                <a:tab pos="2079625" algn="l"/>
                <a:tab pos="2771775" algn="l"/>
              </a:tabLst>
              <a:defRPr>
                <a:solidFill>
                  <a:schemeClr val="bg1"/>
                </a:solidFill>
                <a:latin typeface="Arial" charset="0"/>
                <a:ea typeface="ＭＳ Ｐゴシック" charset="-128"/>
              </a:defRPr>
            </a:lvl3pPr>
            <a:lvl4pPr marL="1600200" indent="-228600" eaLnBrk="0" hangingPunct="0">
              <a:tabLst>
                <a:tab pos="692150" algn="l"/>
                <a:tab pos="1385888" algn="l"/>
                <a:tab pos="2079625" algn="l"/>
                <a:tab pos="2771775" algn="l"/>
              </a:tabLst>
              <a:defRPr>
                <a:solidFill>
                  <a:schemeClr val="bg1"/>
                </a:solidFill>
                <a:latin typeface="Arial" charset="0"/>
                <a:ea typeface="ＭＳ Ｐゴシック" charset="-128"/>
              </a:defRPr>
            </a:lvl4pPr>
            <a:lvl5pPr marL="2057400" indent="-228600" eaLnBrk="0" hangingPunct="0">
              <a:tabLst>
                <a:tab pos="692150" algn="l"/>
                <a:tab pos="1385888" algn="l"/>
                <a:tab pos="2079625" algn="l"/>
                <a:tab pos="2771775" algn="l"/>
              </a:tabLst>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tabLst>
                <a:tab pos="692150" algn="l"/>
                <a:tab pos="1385888" algn="l"/>
                <a:tab pos="2079625" algn="l"/>
                <a:tab pos="2771775" algn="l"/>
              </a:tabLst>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tabLst>
                <a:tab pos="692150" algn="l"/>
                <a:tab pos="1385888" algn="l"/>
                <a:tab pos="2079625" algn="l"/>
                <a:tab pos="2771775" algn="l"/>
              </a:tabLst>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tabLst>
                <a:tab pos="692150" algn="l"/>
                <a:tab pos="1385888" algn="l"/>
                <a:tab pos="2079625" algn="l"/>
                <a:tab pos="2771775" algn="l"/>
              </a:tabLst>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tabLst>
                <a:tab pos="692150" algn="l"/>
                <a:tab pos="1385888" algn="l"/>
                <a:tab pos="2079625" algn="l"/>
                <a:tab pos="2771775" algn="l"/>
              </a:tabLst>
              <a:defRPr>
                <a:solidFill>
                  <a:schemeClr val="bg1"/>
                </a:solidFill>
                <a:latin typeface="Arial" charset="0"/>
                <a:ea typeface="ＭＳ Ｐゴシック" charset="-128"/>
              </a:defRPr>
            </a:lvl9pPr>
          </a:lstStyle>
          <a:p>
            <a:pPr algn="r" eaLnBrk="1" hangingPunct="1">
              <a:buFont typeface="Wingdings" pitchFamily="2" charset="2"/>
              <a:buNone/>
            </a:pPr>
            <a:fld id="{62C1FD5B-5752-4384-896B-F95166777DFD}" type="slidenum">
              <a:rPr lang="ja-JP" altLang="en-GB" sz="1200">
                <a:solidFill>
                  <a:srgbClr val="000000"/>
                </a:solidFill>
                <a:latin typeface="Times New Roman" pitchFamily="18" charset="0"/>
                <a:ea typeface="ＭＳ Ｐ明朝" charset="-128"/>
              </a:rPr>
              <a:pPr algn="r" eaLnBrk="1" hangingPunct="1">
                <a:buFont typeface="Wingdings" pitchFamily="2" charset="2"/>
                <a:buNone/>
              </a:pPr>
              <a:t>24</a:t>
            </a:fld>
            <a:endParaRPr lang="en-GB" altLang="ja-JP" sz="1200">
              <a:solidFill>
                <a:srgbClr val="000000"/>
              </a:solidFill>
              <a:latin typeface="Times New Roman" pitchFamily="18" charset="0"/>
              <a:ea typeface="ＭＳ Ｐ明朝" charset="-128"/>
            </a:endParaRPr>
          </a:p>
        </p:txBody>
      </p:sp>
      <p:sp>
        <p:nvSpPr>
          <p:cNvPr id="35845" name="日付プレースホルダー 1"/>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92150" algn="l"/>
                <a:tab pos="1385888" algn="l"/>
                <a:tab pos="2079625" algn="l"/>
                <a:tab pos="2773363" algn="l"/>
              </a:tabLst>
              <a:defRPr>
                <a:solidFill>
                  <a:schemeClr val="bg1"/>
                </a:solidFill>
                <a:latin typeface="Arial" charset="0"/>
                <a:ea typeface="ＭＳ Ｐゴシック" charset="-128"/>
              </a:defRPr>
            </a:lvl1pPr>
            <a:lvl2pPr marL="742950" indent="-285750" eaLnBrk="0" hangingPunct="0">
              <a:tabLst>
                <a:tab pos="692150" algn="l"/>
                <a:tab pos="1385888" algn="l"/>
                <a:tab pos="2079625" algn="l"/>
                <a:tab pos="2773363" algn="l"/>
              </a:tabLst>
              <a:defRPr>
                <a:solidFill>
                  <a:schemeClr val="bg1"/>
                </a:solidFill>
                <a:latin typeface="Arial" charset="0"/>
                <a:ea typeface="ＭＳ Ｐゴシック" charset="-128"/>
              </a:defRPr>
            </a:lvl2pPr>
            <a:lvl3pPr marL="1143000" indent="-228600" eaLnBrk="0" hangingPunct="0">
              <a:tabLst>
                <a:tab pos="692150" algn="l"/>
                <a:tab pos="1385888" algn="l"/>
                <a:tab pos="2079625" algn="l"/>
                <a:tab pos="2773363" algn="l"/>
              </a:tabLst>
              <a:defRPr>
                <a:solidFill>
                  <a:schemeClr val="bg1"/>
                </a:solidFill>
                <a:latin typeface="Arial" charset="0"/>
                <a:ea typeface="ＭＳ Ｐゴシック" charset="-128"/>
              </a:defRPr>
            </a:lvl3pPr>
            <a:lvl4pPr marL="1600200" indent="-228600" eaLnBrk="0" hangingPunct="0">
              <a:tabLst>
                <a:tab pos="692150" algn="l"/>
                <a:tab pos="1385888" algn="l"/>
                <a:tab pos="2079625" algn="l"/>
                <a:tab pos="2773363" algn="l"/>
              </a:tabLst>
              <a:defRPr>
                <a:solidFill>
                  <a:schemeClr val="bg1"/>
                </a:solidFill>
                <a:latin typeface="Arial" charset="0"/>
                <a:ea typeface="ＭＳ Ｐゴシック" charset="-128"/>
              </a:defRPr>
            </a:lvl4pPr>
            <a:lvl5pPr marL="2057400" indent="-228600" eaLnBrk="0" hangingPunct="0">
              <a:tabLst>
                <a:tab pos="692150" algn="l"/>
                <a:tab pos="1385888" algn="l"/>
                <a:tab pos="2079625" algn="l"/>
                <a:tab pos="2773363" algn="l"/>
              </a:tabLst>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tabLst>
                <a:tab pos="692150" algn="l"/>
                <a:tab pos="1385888" algn="l"/>
                <a:tab pos="2079625" algn="l"/>
                <a:tab pos="2773363" algn="l"/>
              </a:tabLst>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tabLst>
                <a:tab pos="692150" algn="l"/>
                <a:tab pos="1385888" algn="l"/>
                <a:tab pos="2079625" algn="l"/>
                <a:tab pos="2773363" algn="l"/>
              </a:tabLst>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tabLst>
                <a:tab pos="692150" algn="l"/>
                <a:tab pos="1385888" algn="l"/>
                <a:tab pos="2079625" algn="l"/>
                <a:tab pos="2773363" algn="l"/>
              </a:tabLst>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tabLst>
                <a:tab pos="692150" algn="l"/>
                <a:tab pos="1385888" algn="l"/>
                <a:tab pos="2079625" algn="l"/>
                <a:tab pos="2773363" algn="l"/>
              </a:tabLst>
              <a:defRPr>
                <a:solidFill>
                  <a:schemeClr val="bg1"/>
                </a:solidFill>
                <a:latin typeface="Arial" charset="0"/>
                <a:ea typeface="ＭＳ Ｐゴシック" charset="-128"/>
              </a:defRPr>
            </a:lvl9pPr>
          </a:lstStyle>
          <a:p>
            <a:pPr eaLnBrk="1" hangingPunct="1">
              <a:buFont typeface="Wingdings" pitchFamily="2" charset="2"/>
              <a:buNone/>
            </a:pPr>
            <a:r>
              <a:rPr lang="en-US" altLang="ja-JP" smtClean="0">
                <a:solidFill>
                  <a:srgbClr val="000000"/>
                </a:solidFill>
                <a:latin typeface="Times New Roman" pitchFamily="18" charset="0"/>
                <a:ea typeface="ＭＳ Ｐ明朝" charset="-128"/>
              </a:rPr>
              <a:t>2012/4/17</a:t>
            </a:r>
            <a:r>
              <a:rPr lang="ja-JP" altLang="en-US" smtClean="0">
                <a:solidFill>
                  <a:srgbClr val="000000"/>
                </a:solidFill>
                <a:latin typeface="Times New Roman" pitchFamily="18" charset="0"/>
                <a:ea typeface="ＭＳ Ｐ明朝" charset="-128"/>
              </a:rPr>
              <a:t>　</a:t>
            </a:r>
            <a:r>
              <a:rPr lang="en-US" altLang="ja-JP" smtClean="0">
                <a:solidFill>
                  <a:srgbClr val="000000"/>
                </a:solidFill>
                <a:latin typeface="Times New Roman" pitchFamily="18" charset="0"/>
                <a:ea typeface="ＭＳ Ｐ明朝" charset="-128"/>
              </a:rPr>
              <a:t>『</a:t>
            </a:r>
            <a:r>
              <a:rPr lang="ja-JP" altLang="en-US" smtClean="0">
                <a:solidFill>
                  <a:srgbClr val="000000"/>
                </a:solidFill>
                <a:latin typeface="Times New Roman" pitchFamily="18" charset="0"/>
                <a:ea typeface="ＭＳ Ｐ明朝" charset="-128"/>
              </a:rPr>
              <a:t>都市システム情報処理</a:t>
            </a:r>
            <a:r>
              <a:rPr lang="en-US" altLang="ja-JP" smtClean="0">
                <a:solidFill>
                  <a:srgbClr val="000000"/>
                </a:solidFill>
                <a:latin typeface="Times New Roman" pitchFamily="18" charset="0"/>
                <a:ea typeface="ＭＳ Ｐ明朝" charset="-128"/>
              </a:rPr>
              <a:t>』</a:t>
            </a:r>
            <a:endParaRPr lang="en-GB" altLang="ja-JP" smtClean="0">
              <a:solidFill>
                <a:srgbClr val="000000"/>
              </a:solidFill>
              <a:latin typeface="Times New Roman" pitchFamily="18" charset="0"/>
              <a:ea typeface="ＭＳ Ｐ明朝"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p:cNvSpPr>
            <a:spLocks noGrp="1" noRot="1" noChangeAspect="1" noTextEdit="1"/>
          </p:cNvSpPr>
          <p:nvPr>
            <p:ph type="sldImg"/>
          </p:nvPr>
        </p:nvSpPr>
        <p:spPr>
          <a:ln/>
        </p:spPr>
      </p:sp>
      <p:sp>
        <p:nvSpPr>
          <p:cNvPr id="3686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kumimoji="1" lang="ja-JP" altLang="en-US" smtClean="0">
              <a:latin typeface="Times New Roman" pitchFamily="18" charset="0"/>
            </a:endParaRPr>
          </a:p>
        </p:txBody>
      </p:sp>
      <p:sp>
        <p:nvSpPr>
          <p:cNvPr id="36868" name="スライド番号プレースホルダー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92150" algn="l"/>
                <a:tab pos="1385888" algn="l"/>
                <a:tab pos="2079625" algn="l"/>
                <a:tab pos="2773363" algn="l"/>
              </a:tabLst>
              <a:defRPr>
                <a:solidFill>
                  <a:schemeClr val="bg1"/>
                </a:solidFill>
                <a:latin typeface="Arial" charset="0"/>
                <a:ea typeface="ＭＳ Ｐゴシック" charset="-128"/>
              </a:defRPr>
            </a:lvl1pPr>
            <a:lvl2pPr marL="742950" indent="-285750" eaLnBrk="0" hangingPunct="0">
              <a:tabLst>
                <a:tab pos="692150" algn="l"/>
                <a:tab pos="1385888" algn="l"/>
                <a:tab pos="2079625" algn="l"/>
                <a:tab pos="2773363" algn="l"/>
              </a:tabLst>
              <a:defRPr>
                <a:solidFill>
                  <a:schemeClr val="bg1"/>
                </a:solidFill>
                <a:latin typeface="Arial" charset="0"/>
                <a:ea typeface="ＭＳ Ｐゴシック" charset="-128"/>
              </a:defRPr>
            </a:lvl2pPr>
            <a:lvl3pPr marL="1143000" indent="-228600" eaLnBrk="0" hangingPunct="0">
              <a:tabLst>
                <a:tab pos="692150" algn="l"/>
                <a:tab pos="1385888" algn="l"/>
                <a:tab pos="2079625" algn="l"/>
                <a:tab pos="2773363" algn="l"/>
              </a:tabLst>
              <a:defRPr>
                <a:solidFill>
                  <a:schemeClr val="bg1"/>
                </a:solidFill>
                <a:latin typeface="Arial" charset="0"/>
                <a:ea typeface="ＭＳ Ｐゴシック" charset="-128"/>
              </a:defRPr>
            </a:lvl3pPr>
            <a:lvl4pPr marL="1600200" indent="-228600" eaLnBrk="0" hangingPunct="0">
              <a:tabLst>
                <a:tab pos="692150" algn="l"/>
                <a:tab pos="1385888" algn="l"/>
                <a:tab pos="2079625" algn="l"/>
                <a:tab pos="2773363" algn="l"/>
              </a:tabLst>
              <a:defRPr>
                <a:solidFill>
                  <a:schemeClr val="bg1"/>
                </a:solidFill>
                <a:latin typeface="Arial" charset="0"/>
                <a:ea typeface="ＭＳ Ｐゴシック" charset="-128"/>
              </a:defRPr>
            </a:lvl4pPr>
            <a:lvl5pPr marL="2057400" indent="-228600" eaLnBrk="0" hangingPunct="0">
              <a:tabLst>
                <a:tab pos="692150" algn="l"/>
                <a:tab pos="1385888" algn="l"/>
                <a:tab pos="2079625" algn="l"/>
                <a:tab pos="2773363" algn="l"/>
              </a:tabLst>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tabLst>
                <a:tab pos="692150" algn="l"/>
                <a:tab pos="1385888" algn="l"/>
                <a:tab pos="2079625" algn="l"/>
                <a:tab pos="2773363" algn="l"/>
              </a:tabLst>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tabLst>
                <a:tab pos="692150" algn="l"/>
                <a:tab pos="1385888" algn="l"/>
                <a:tab pos="2079625" algn="l"/>
                <a:tab pos="2773363" algn="l"/>
              </a:tabLst>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tabLst>
                <a:tab pos="692150" algn="l"/>
                <a:tab pos="1385888" algn="l"/>
                <a:tab pos="2079625" algn="l"/>
                <a:tab pos="2773363" algn="l"/>
              </a:tabLst>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tabLst>
                <a:tab pos="692150" algn="l"/>
                <a:tab pos="1385888" algn="l"/>
                <a:tab pos="2079625" algn="l"/>
                <a:tab pos="2773363" algn="l"/>
              </a:tabLst>
              <a:defRPr>
                <a:solidFill>
                  <a:schemeClr val="bg1"/>
                </a:solidFill>
                <a:latin typeface="Arial" charset="0"/>
                <a:ea typeface="ＭＳ Ｐゴシック" charset="-128"/>
              </a:defRPr>
            </a:lvl9pPr>
          </a:lstStyle>
          <a:p>
            <a:pPr eaLnBrk="1" hangingPunct="1">
              <a:buFont typeface="Wingdings" pitchFamily="2" charset="2"/>
              <a:buNone/>
            </a:pPr>
            <a:fld id="{C57BCDCE-E7FF-42F8-9B63-0B1C67B6C2FA}" type="slidenum">
              <a:rPr lang="ja-JP" altLang="en-GB" smtClean="0">
                <a:solidFill>
                  <a:srgbClr val="000000"/>
                </a:solidFill>
                <a:latin typeface="Times New Roman" pitchFamily="18" charset="0"/>
                <a:ea typeface="ＭＳ Ｐ明朝" charset="-128"/>
              </a:rPr>
              <a:pPr eaLnBrk="1" hangingPunct="1">
                <a:buFont typeface="Wingdings" pitchFamily="2" charset="2"/>
                <a:buNone/>
              </a:pPr>
              <a:t>25</a:t>
            </a:fld>
            <a:endParaRPr lang="en-GB" altLang="ja-JP" smtClean="0">
              <a:solidFill>
                <a:srgbClr val="000000"/>
              </a:solidFill>
              <a:latin typeface="Times New Roman" pitchFamily="18" charset="0"/>
              <a:ea typeface="ＭＳ Ｐ明朝" charset="-128"/>
            </a:endParaRPr>
          </a:p>
        </p:txBody>
      </p:sp>
      <p:sp>
        <p:nvSpPr>
          <p:cNvPr id="36869" name="日付プレースホルダー 1"/>
          <p:cNvSpPr>
            <a:spLocks noGrp="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92150" algn="l"/>
                <a:tab pos="1385888" algn="l"/>
                <a:tab pos="2079625" algn="l"/>
                <a:tab pos="2773363" algn="l"/>
              </a:tabLst>
              <a:defRPr>
                <a:solidFill>
                  <a:schemeClr val="bg1"/>
                </a:solidFill>
                <a:latin typeface="Arial" charset="0"/>
                <a:ea typeface="ＭＳ Ｐゴシック" charset="-128"/>
              </a:defRPr>
            </a:lvl1pPr>
            <a:lvl2pPr marL="742950" indent="-285750" eaLnBrk="0" hangingPunct="0">
              <a:tabLst>
                <a:tab pos="692150" algn="l"/>
                <a:tab pos="1385888" algn="l"/>
                <a:tab pos="2079625" algn="l"/>
                <a:tab pos="2773363" algn="l"/>
              </a:tabLst>
              <a:defRPr>
                <a:solidFill>
                  <a:schemeClr val="bg1"/>
                </a:solidFill>
                <a:latin typeface="Arial" charset="0"/>
                <a:ea typeface="ＭＳ Ｐゴシック" charset="-128"/>
              </a:defRPr>
            </a:lvl2pPr>
            <a:lvl3pPr marL="1143000" indent="-228600" eaLnBrk="0" hangingPunct="0">
              <a:tabLst>
                <a:tab pos="692150" algn="l"/>
                <a:tab pos="1385888" algn="l"/>
                <a:tab pos="2079625" algn="l"/>
                <a:tab pos="2773363" algn="l"/>
              </a:tabLst>
              <a:defRPr>
                <a:solidFill>
                  <a:schemeClr val="bg1"/>
                </a:solidFill>
                <a:latin typeface="Arial" charset="0"/>
                <a:ea typeface="ＭＳ Ｐゴシック" charset="-128"/>
              </a:defRPr>
            </a:lvl3pPr>
            <a:lvl4pPr marL="1600200" indent="-228600" eaLnBrk="0" hangingPunct="0">
              <a:tabLst>
                <a:tab pos="692150" algn="l"/>
                <a:tab pos="1385888" algn="l"/>
                <a:tab pos="2079625" algn="l"/>
                <a:tab pos="2773363" algn="l"/>
              </a:tabLst>
              <a:defRPr>
                <a:solidFill>
                  <a:schemeClr val="bg1"/>
                </a:solidFill>
                <a:latin typeface="Arial" charset="0"/>
                <a:ea typeface="ＭＳ Ｐゴシック" charset="-128"/>
              </a:defRPr>
            </a:lvl4pPr>
            <a:lvl5pPr marL="2057400" indent="-228600" eaLnBrk="0" hangingPunct="0">
              <a:tabLst>
                <a:tab pos="692150" algn="l"/>
                <a:tab pos="1385888" algn="l"/>
                <a:tab pos="2079625" algn="l"/>
                <a:tab pos="2773363" algn="l"/>
              </a:tabLst>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tabLst>
                <a:tab pos="692150" algn="l"/>
                <a:tab pos="1385888" algn="l"/>
                <a:tab pos="2079625" algn="l"/>
                <a:tab pos="2773363" algn="l"/>
              </a:tabLst>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tabLst>
                <a:tab pos="692150" algn="l"/>
                <a:tab pos="1385888" algn="l"/>
                <a:tab pos="2079625" algn="l"/>
                <a:tab pos="2773363" algn="l"/>
              </a:tabLst>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tabLst>
                <a:tab pos="692150" algn="l"/>
                <a:tab pos="1385888" algn="l"/>
                <a:tab pos="2079625" algn="l"/>
                <a:tab pos="2773363" algn="l"/>
              </a:tabLst>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tabLst>
                <a:tab pos="692150" algn="l"/>
                <a:tab pos="1385888" algn="l"/>
                <a:tab pos="2079625" algn="l"/>
                <a:tab pos="2773363" algn="l"/>
              </a:tabLst>
              <a:defRPr>
                <a:solidFill>
                  <a:schemeClr val="bg1"/>
                </a:solidFill>
                <a:latin typeface="Arial" charset="0"/>
                <a:ea typeface="ＭＳ Ｐゴシック" charset="-128"/>
              </a:defRPr>
            </a:lvl9pPr>
          </a:lstStyle>
          <a:p>
            <a:pPr eaLnBrk="1" hangingPunct="1">
              <a:buFont typeface="Wingdings" pitchFamily="2" charset="2"/>
              <a:buNone/>
            </a:pPr>
            <a:r>
              <a:rPr lang="en-US" altLang="ja-JP" smtClean="0">
                <a:solidFill>
                  <a:srgbClr val="000000"/>
                </a:solidFill>
                <a:latin typeface="Times New Roman" pitchFamily="18" charset="0"/>
                <a:ea typeface="ＭＳ Ｐ明朝" charset="-128"/>
              </a:rPr>
              <a:t>2012/4/17</a:t>
            </a:r>
            <a:r>
              <a:rPr lang="ja-JP" altLang="en-US" smtClean="0">
                <a:solidFill>
                  <a:srgbClr val="000000"/>
                </a:solidFill>
                <a:latin typeface="Times New Roman" pitchFamily="18" charset="0"/>
                <a:ea typeface="ＭＳ Ｐ明朝" charset="-128"/>
              </a:rPr>
              <a:t>　</a:t>
            </a:r>
            <a:r>
              <a:rPr lang="en-US" altLang="ja-JP" smtClean="0">
                <a:solidFill>
                  <a:srgbClr val="000000"/>
                </a:solidFill>
                <a:latin typeface="Times New Roman" pitchFamily="18" charset="0"/>
                <a:ea typeface="ＭＳ Ｐ明朝" charset="-128"/>
              </a:rPr>
              <a:t>『</a:t>
            </a:r>
            <a:r>
              <a:rPr lang="ja-JP" altLang="en-US" smtClean="0">
                <a:solidFill>
                  <a:srgbClr val="000000"/>
                </a:solidFill>
                <a:latin typeface="Times New Roman" pitchFamily="18" charset="0"/>
                <a:ea typeface="ＭＳ Ｐ明朝" charset="-128"/>
              </a:rPr>
              <a:t>都市システム情報処理</a:t>
            </a:r>
            <a:r>
              <a:rPr lang="en-US" altLang="ja-JP" smtClean="0">
                <a:solidFill>
                  <a:srgbClr val="000000"/>
                </a:solidFill>
                <a:latin typeface="Times New Roman" pitchFamily="18" charset="0"/>
                <a:ea typeface="ＭＳ Ｐ明朝" charset="-128"/>
              </a:rPr>
              <a:t>』</a:t>
            </a:r>
            <a:endParaRPr lang="en-GB" altLang="ja-JP" smtClean="0">
              <a:solidFill>
                <a:srgbClr val="000000"/>
              </a:solidFill>
              <a:latin typeface="Times New Roman" pitchFamily="18" charset="0"/>
              <a:ea typeface="ＭＳ Ｐ明朝"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巻号まで確認する必要があることを説明する。</a:t>
            </a:r>
            <a:endParaRPr kumimoji="1" lang="ja-JP" altLang="en-US" dirty="0"/>
          </a:p>
        </p:txBody>
      </p:sp>
      <p:sp>
        <p:nvSpPr>
          <p:cNvPr id="4" name="日付プレースホルダー 3"/>
          <p:cNvSpPr>
            <a:spLocks noGrp="1"/>
          </p:cNvSpPr>
          <p:nvPr>
            <p:ph type="dt" idx="10"/>
          </p:nvPr>
        </p:nvSpPr>
        <p:spPr/>
        <p:txBody>
          <a:bodyPr/>
          <a:lstStyle/>
          <a:p>
            <a:r>
              <a:rPr kumimoji="1" lang="en-US" altLang="ja-JP" smtClean="0"/>
              <a:t>2012/4/17</a:t>
            </a:r>
            <a:r>
              <a:rPr kumimoji="1" lang="ja-JP" altLang="en-US" smtClean="0"/>
              <a:t>　</a:t>
            </a:r>
            <a:r>
              <a:rPr kumimoji="1" lang="en-US" altLang="ja-JP" smtClean="0"/>
              <a:t>『</a:t>
            </a:r>
            <a:r>
              <a:rPr kumimoji="1" lang="ja-JP" altLang="en-US" smtClean="0"/>
              <a:t>都市システム情報処理</a:t>
            </a:r>
            <a:r>
              <a:rPr kumimoji="1" lang="en-US" altLang="ja-JP" smtClean="0"/>
              <a:t>』</a:t>
            </a:r>
            <a:endParaRPr kumimoji="1" lang="ja-JP" altLang="en-US"/>
          </a:p>
        </p:txBody>
      </p:sp>
      <p:sp>
        <p:nvSpPr>
          <p:cNvPr id="5" name="スライド番号プレースホルダー 4"/>
          <p:cNvSpPr>
            <a:spLocks noGrp="1"/>
          </p:cNvSpPr>
          <p:nvPr>
            <p:ph type="sldNum" sz="quarter" idx="11"/>
          </p:nvPr>
        </p:nvSpPr>
        <p:spPr/>
        <p:txBody>
          <a:bodyPr/>
          <a:lstStyle/>
          <a:p>
            <a:fld id="{10178D6F-C518-4CF4-A765-883300786B22}" type="slidenum">
              <a:rPr kumimoji="1" lang="ja-JP" altLang="en-US" smtClean="0"/>
              <a:t>28</a:t>
            </a:fld>
            <a:endParaRPr kumimoji="1" lang="ja-JP" altLang="en-US"/>
          </a:p>
        </p:txBody>
      </p:sp>
    </p:spTree>
    <p:extLst>
      <p:ext uri="{BB962C8B-B14F-4D97-AF65-F5344CB8AC3E}">
        <p14:creationId xmlns:p14="http://schemas.microsoft.com/office/powerpoint/2010/main" val="1367218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レンガ　</a:t>
            </a:r>
            <a:r>
              <a:rPr kumimoji="1" lang="en-US" altLang="ja-JP" dirty="0" smtClean="0"/>
              <a:t>/</a:t>
            </a:r>
            <a:r>
              <a:rPr kumimoji="1" lang="ja-JP" altLang="en-US" dirty="0" smtClean="0"/>
              <a:t>　煉瓦　</a:t>
            </a:r>
            <a:r>
              <a:rPr kumimoji="1" lang="en-US" altLang="ja-JP" dirty="0" smtClean="0"/>
              <a:t>/</a:t>
            </a:r>
            <a:r>
              <a:rPr kumimoji="1" lang="ja-JP" altLang="en-US" dirty="0" smtClean="0"/>
              <a:t>　れんが　で検索結果が変わる。</a:t>
            </a:r>
            <a:endParaRPr kumimoji="1" lang="ja-JP" altLang="en-US" dirty="0"/>
          </a:p>
        </p:txBody>
      </p:sp>
      <p:sp>
        <p:nvSpPr>
          <p:cNvPr id="4" name="日付プレースホルダー 3"/>
          <p:cNvSpPr>
            <a:spLocks noGrp="1"/>
          </p:cNvSpPr>
          <p:nvPr>
            <p:ph type="dt" idx="10"/>
          </p:nvPr>
        </p:nvSpPr>
        <p:spPr/>
        <p:txBody>
          <a:bodyPr/>
          <a:lstStyle/>
          <a:p>
            <a:r>
              <a:rPr kumimoji="1" lang="en-US" altLang="ja-JP" smtClean="0"/>
              <a:t>2012/4/17</a:t>
            </a:r>
            <a:r>
              <a:rPr kumimoji="1" lang="ja-JP" altLang="en-US" smtClean="0"/>
              <a:t>　</a:t>
            </a:r>
            <a:r>
              <a:rPr kumimoji="1" lang="en-US" altLang="ja-JP" smtClean="0"/>
              <a:t>『</a:t>
            </a:r>
            <a:r>
              <a:rPr kumimoji="1" lang="ja-JP" altLang="en-US" smtClean="0"/>
              <a:t>都市システム情報処理</a:t>
            </a:r>
            <a:r>
              <a:rPr kumimoji="1" lang="en-US" altLang="ja-JP" smtClean="0"/>
              <a:t>』</a:t>
            </a:r>
            <a:endParaRPr kumimoji="1" lang="ja-JP" altLang="en-US"/>
          </a:p>
        </p:txBody>
      </p:sp>
      <p:sp>
        <p:nvSpPr>
          <p:cNvPr id="5" name="スライド番号プレースホルダー 4"/>
          <p:cNvSpPr>
            <a:spLocks noGrp="1"/>
          </p:cNvSpPr>
          <p:nvPr>
            <p:ph type="sldNum" sz="quarter" idx="11"/>
          </p:nvPr>
        </p:nvSpPr>
        <p:spPr/>
        <p:txBody>
          <a:bodyPr/>
          <a:lstStyle/>
          <a:p>
            <a:fld id="{10178D6F-C518-4CF4-A765-883300786B22}" type="slidenum">
              <a:rPr kumimoji="1" lang="ja-JP" altLang="en-US" smtClean="0"/>
              <a:t>29</a:t>
            </a:fld>
            <a:endParaRPr kumimoji="1" lang="ja-JP" altLang="en-US"/>
          </a:p>
        </p:txBody>
      </p:sp>
    </p:spTree>
    <p:extLst>
      <p:ext uri="{BB962C8B-B14F-4D97-AF65-F5344CB8AC3E}">
        <p14:creationId xmlns:p14="http://schemas.microsoft.com/office/powerpoint/2010/main" val="1893567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9"/>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90563" algn="l"/>
                <a:tab pos="1384300" algn="l"/>
                <a:tab pos="2078038" algn="l"/>
                <a:tab pos="2770188" algn="l"/>
              </a:tabLst>
              <a:defRPr sz="2800">
                <a:solidFill>
                  <a:schemeClr val="tx1"/>
                </a:solidFill>
                <a:latin typeface="Arial" charset="0"/>
                <a:ea typeface="ＭＳ Ｐゴシック" pitchFamily="50" charset="-128"/>
              </a:defRPr>
            </a:lvl1pPr>
            <a:lvl2pPr marL="742950" indent="-285750" eaLnBrk="0" hangingPunct="0">
              <a:tabLst>
                <a:tab pos="690563" algn="l"/>
                <a:tab pos="1384300" algn="l"/>
                <a:tab pos="2078038" algn="l"/>
                <a:tab pos="2770188" algn="l"/>
              </a:tabLst>
              <a:defRPr sz="2800">
                <a:solidFill>
                  <a:schemeClr val="tx1"/>
                </a:solidFill>
                <a:latin typeface="Arial" charset="0"/>
                <a:ea typeface="ＭＳ Ｐゴシック" pitchFamily="50" charset="-128"/>
              </a:defRPr>
            </a:lvl2pPr>
            <a:lvl3pPr marL="1143000" indent="-228600" eaLnBrk="0" hangingPunct="0">
              <a:tabLst>
                <a:tab pos="690563" algn="l"/>
                <a:tab pos="1384300" algn="l"/>
                <a:tab pos="2078038" algn="l"/>
                <a:tab pos="2770188" algn="l"/>
              </a:tabLst>
              <a:defRPr sz="2800">
                <a:solidFill>
                  <a:schemeClr val="tx1"/>
                </a:solidFill>
                <a:latin typeface="Arial" charset="0"/>
                <a:ea typeface="ＭＳ Ｐゴシック" pitchFamily="50" charset="-128"/>
              </a:defRPr>
            </a:lvl3pPr>
            <a:lvl4pPr marL="1600200" indent="-228600" eaLnBrk="0" hangingPunct="0">
              <a:tabLst>
                <a:tab pos="690563" algn="l"/>
                <a:tab pos="1384300" algn="l"/>
                <a:tab pos="2078038" algn="l"/>
                <a:tab pos="2770188" algn="l"/>
              </a:tabLst>
              <a:defRPr sz="2800">
                <a:solidFill>
                  <a:schemeClr val="tx1"/>
                </a:solidFill>
                <a:latin typeface="Arial" charset="0"/>
                <a:ea typeface="ＭＳ Ｐゴシック" pitchFamily="50" charset="-128"/>
              </a:defRPr>
            </a:lvl4pPr>
            <a:lvl5pPr marL="2057400" indent="-228600" eaLnBrk="0" hangingPunct="0">
              <a:tabLst>
                <a:tab pos="690563" algn="l"/>
                <a:tab pos="1384300" algn="l"/>
                <a:tab pos="2078038" algn="l"/>
                <a:tab pos="2770188" algn="l"/>
              </a:tabLst>
              <a:defRPr sz="2800">
                <a:solidFill>
                  <a:schemeClr val="tx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Arial" charset="0"/>
              <a:tabLst>
                <a:tab pos="690563" algn="l"/>
                <a:tab pos="1384300" algn="l"/>
                <a:tab pos="2078038" algn="l"/>
                <a:tab pos="2770188" algn="l"/>
              </a:tabLst>
              <a:defRPr sz="2800">
                <a:solidFill>
                  <a:schemeClr val="tx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Arial" charset="0"/>
              <a:tabLst>
                <a:tab pos="690563" algn="l"/>
                <a:tab pos="1384300" algn="l"/>
                <a:tab pos="2078038" algn="l"/>
                <a:tab pos="2770188" algn="l"/>
              </a:tabLst>
              <a:defRPr sz="2800">
                <a:solidFill>
                  <a:schemeClr val="tx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Arial" charset="0"/>
              <a:tabLst>
                <a:tab pos="690563" algn="l"/>
                <a:tab pos="1384300" algn="l"/>
                <a:tab pos="2078038" algn="l"/>
                <a:tab pos="2770188" algn="l"/>
              </a:tabLst>
              <a:defRPr sz="2800">
                <a:solidFill>
                  <a:schemeClr val="tx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Arial" charset="0"/>
              <a:tabLst>
                <a:tab pos="690563" algn="l"/>
                <a:tab pos="1384300" algn="l"/>
                <a:tab pos="2078038" algn="l"/>
                <a:tab pos="2770188" algn="l"/>
              </a:tabLst>
              <a:defRPr sz="2800">
                <a:solidFill>
                  <a:schemeClr val="tx1"/>
                </a:solidFill>
                <a:latin typeface="Arial" charset="0"/>
                <a:ea typeface="ＭＳ Ｐゴシック" pitchFamily="50" charset="-128"/>
              </a:defRPr>
            </a:lvl9pPr>
          </a:lstStyle>
          <a:p>
            <a:pPr eaLnBrk="1" hangingPunct="1">
              <a:buFont typeface="Wingdings" pitchFamily="2" charset="2"/>
              <a:buNone/>
            </a:pPr>
            <a:fld id="{132852F6-33C9-401A-9B15-D87A22A1BA77}" type="slidenum">
              <a:rPr lang="ja-JP" altLang="en-GB" sz="1200" smtClean="0">
                <a:solidFill>
                  <a:srgbClr val="000000"/>
                </a:solidFill>
                <a:latin typeface="Times New Roman" pitchFamily="18" charset="0"/>
                <a:ea typeface="ＭＳ Ｐ明朝" pitchFamily="18" charset="-128"/>
              </a:rPr>
              <a:pPr eaLnBrk="1" hangingPunct="1">
                <a:buFont typeface="Wingdings" pitchFamily="2" charset="2"/>
                <a:buNone/>
              </a:pPr>
              <a:t>32</a:t>
            </a:fld>
            <a:endParaRPr lang="en-GB" altLang="ja-JP" sz="1200" smtClean="0">
              <a:solidFill>
                <a:srgbClr val="000000"/>
              </a:solidFill>
              <a:latin typeface="Times New Roman" pitchFamily="18" charset="0"/>
              <a:ea typeface="ＭＳ Ｐ明朝" pitchFamily="18" charset="-128"/>
            </a:endParaRPr>
          </a:p>
        </p:txBody>
      </p:sp>
      <p:sp>
        <p:nvSpPr>
          <p:cNvPr id="46083" name="Text Box 1"/>
          <p:cNvSpPr txBox="1">
            <a:spLocks noChangeArrowheads="1"/>
          </p:cNvSpPr>
          <p:nvPr/>
        </p:nvSpPr>
        <p:spPr bwMode="auto">
          <a:xfrm>
            <a:off x="1277964" y="514213"/>
            <a:ext cx="6588075" cy="2571060"/>
          </a:xfrm>
          <a:prstGeom prst="rect">
            <a:avLst/>
          </a:prstGeom>
          <a:solidFill>
            <a:srgbClr val="FFFFFF"/>
          </a:solidFill>
          <a:ln w="9360">
            <a:solidFill>
              <a:srgbClr val="000000"/>
            </a:solidFill>
            <a:miter lim="800000"/>
            <a:headEnd/>
            <a:tailEnd/>
          </a:ln>
        </p:spPr>
        <p:txBody>
          <a:bodyPr wrap="none" lIns="87571" tIns="43785" rIns="87571" bIns="43785" anchor="ctr"/>
          <a:lstStyle>
            <a:lvl1pPr eaLnBrk="0" hangingPunct="0">
              <a:defRPr sz="2800">
                <a:solidFill>
                  <a:schemeClr val="tx1"/>
                </a:solidFill>
                <a:latin typeface="Arial" charset="0"/>
                <a:ea typeface="ＭＳ Ｐゴシック" pitchFamily="50" charset="-128"/>
              </a:defRPr>
            </a:lvl1pPr>
            <a:lvl2pPr marL="742950" indent="-285750" eaLnBrk="0" hangingPunct="0">
              <a:defRPr sz="2800">
                <a:solidFill>
                  <a:schemeClr val="tx1"/>
                </a:solidFill>
                <a:latin typeface="Arial" charset="0"/>
                <a:ea typeface="ＭＳ Ｐゴシック" pitchFamily="50" charset="-128"/>
              </a:defRPr>
            </a:lvl2pPr>
            <a:lvl3pPr marL="1143000" indent="-228600" eaLnBrk="0" hangingPunct="0">
              <a:defRPr sz="2800">
                <a:solidFill>
                  <a:schemeClr val="tx1"/>
                </a:solidFill>
                <a:latin typeface="Arial" charset="0"/>
                <a:ea typeface="ＭＳ Ｐゴシック" pitchFamily="50" charset="-128"/>
              </a:defRPr>
            </a:lvl3pPr>
            <a:lvl4pPr marL="1600200" indent="-228600" eaLnBrk="0" hangingPunct="0">
              <a:defRPr sz="2800">
                <a:solidFill>
                  <a:schemeClr val="tx1"/>
                </a:solidFill>
                <a:latin typeface="Arial" charset="0"/>
                <a:ea typeface="ＭＳ Ｐゴシック" pitchFamily="50" charset="-128"/>
              </a:defRPr>
            </a:lvl4pPr>
            <a:lvl5pPr marL="2057400" indent="-228600" eaLnBrk="0" hangingPunct="0">
              <a:defRPr sz="2800">
                <a:solidFill>
                  <a:schemeClr val="tx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Arial" charset="0"/>
              <a:defRPr sz="2800">
                <a:solidFill>
                  <a:schemeClr val="tx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Arial" charset="0"/>
              <a:defRPr sz="2800">
                <a:solidFill>
                  <a:schemeClr val="tx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Arial" charset="0"/>
              <a:defRPr sz="2800">
                <a:solidFill>
                  <a:schemeClr val="tx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Arial" charset="0"/>
              <a:defRPr sz="2800">
                <a:solidFill>
                  <a:schemeClr val="tx1"/>
                </a:solidFill>
                <a:latin typeface="Arial" charset="0"/>
                <a:ea typeface="ＭＳ Ｐゴシック" pitchFamily="50" charset="-128"/>
              </a:defRPr>
            </a:lvl9pPr>
          </a:lstStyle>
          <a:p>
            <a:pPr eaLnBrk="1" hangingPunct="1"/>
            <a:endParaRPr lang="ja-JP" altLang="en-US" sz="1700"/>
          </a:p>
        </p:txBody>
      </p:sp>
      <p:sp>
        <p:nvSpPr>
          <p:cNvPr id="46084" name="Rectangle 2"/>
          <p:cNvSpPr>
            <a:spLocks noGrp="1" noChangeArrowheads="1"/>
          </p:cNvSpPr>
          <p:nvPr>
            <p:ph type="body"/>
          </p:nvPr>
        </p:nvSpPr>
        <p:spPr>
          <a:xfrm>
            <a:off x="913753" y="3257415"/>
            <a:ext cx="7292787" cy="30874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smtClean="0">
              <a:latin typeface="Times New Roman" pitchFamily="18" charset="0"/>
            </a:endParaRPr>
          </a:p>
        </p:txBody>
      </p:sp>
      <p:sp>
        <p:nvSpPr>
          <p:cNvPr id="2" name="日付プレースホルダー 1"/>
          <p:cNvSpPr>
            <a:spLocks noGrp="1"/>
          </p:cNvSpPr>
          <p:nvPr>
            <p:ph type="dt" idx="10"/>
          </p:nvPr>
        </p:nvSpPr>
        <p:spPr/>
        <p:txBody>
          <a:bodyPr/>
          <a:lstStyle/>
          <a:p>
            <a:r>
              <a:rPr kumimoji="1" lang="en-US" altLang="ja-JP" smtClean="0"/>
              <a:t>2012/4/17</a:t>
            </a:r>
            <a:r>
              <a:rPr kumimoji="1" lang="ja-JP" altLang="en-US" smtClean="0"/>
              <a:t>　</a:t>
            </a:r>
            <a:r>
              <a:rPr kumimoji="1" lang="en-US" altLang="ja-JP" smtClean="0"/>
              <a:t>『</a:t>
            </a:r>
            <a:r>
              <a:rPr kumimoji="1" lang="ja-JP" altLang="en-US" smtClean="0"/>
              <a:t>都市システム情報処理</a:t>
            </a:r>
            <a:r>
              <a:rPr kumimoji="1" lang="en-US" altLang="ja-JP" smtClean="0"/>
              <a:t>』</a:t>
            </a:r>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a:ln/>
        </p:spPr>
      </p:sp>
      <p:sp>
        <p:nvSpPr>
          <p:cNvPr id="4710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kumimoji="1" lang="ja-JP" altLang="en-US" smtClean="0">
              <a:latin typeface="Times New Roman" pitchFamily="18" charset="0"/>
            </a:endParaRPr>
          </a:p>
        </p:txBody>
      </p:sp>
      <p:sp>
        <p:nvSpPr>
          <p:cNvPr id="47108" name="スライド番号プレースホルダ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690563" algn="l"/>
                <a:tab pos="1384300" algn="l"/>
                <a:tab pos="2078038" algn="l"/>
                <a:tab pos="2770188" algn="l"/>
              </a:tabLst>
              <a:defRPr sz="2800">
                <a:solidFill>
                  <a:schemeClr val="tx1"/>
                </a:solidFill>
                <a:latin typeface="Arial" charset="0"/>
                <a:ea typeface="ＭＳ Ｐゴシック" pitchFamily="50" charset="-128"/>
              </a:defRPr>
            </a:lvl1pPr>
            <a:lvl2pPr marL="742950" indent="-285750" eaLnBrk="0" hangingPunct="0">
              <a:tabLst>
                <a:tab pos="690563" algn="l"/>
                <a:tab pos="1384300" algn="l"/>
                <a:tab pos="2078038" algn="l"/>
                <a:tab pos="2770188" algn="l"/>
              </a:tabLst>
              <a:defRPr sz="2800">
                <a:solidFill>
                  <a:schemeClr val="tx1"/>
                </a:solidFill>
                <a:latin typeface="Arial" charset="0"/>
                <a:ea typeface="ＭＳ Ｐゴシック" pitchFamily="50" charset="-128"/>
              </a:defRPr>
            </a:lvl2pPr>
            <a:lvl3pPr marL="1143000" indent="-228600" eaLnBrk="0" hangingPunct="0">
              <a:tabLst>
                <a:tab pos="690563" algn="l"/>
                <a:tab pos="1384300" algn="l"/>
                <a:tab pos="2078038" algn="l"/>
                <a:tab pos="2770188" algn="l"/>
              </a:tabLst>
              <a:defRPr sz="2800">
                <a:solidFill>
                  <a:schemeClr val="tx1"/>
                </a:solidFill>
                <a:latin typeface="Arial" charset="0"/>
                <a:ea typeface="ＭＳ Ｐゴシック" pitchFamily="50" charset="-128"/>
              </a:defRPr>
            </a:lvl3pPr>
            <a:lvl4pPr marL="1600200" indent="-228600" eaLnBrk="0" hangingPunct="0">
              <a:tabLst>
                <a:tab pos="690563" algn="l"/>
                <a:tab pos="1384300" algn="l"/>
                <a:tab pos="2078038" algn="l"/>
                <a:tab pos="2770188" algn="l"/>
              </a:tabLst>
              <a:defRPr sz="2800">
                <a:solidFill>
                  <a:schemeClr val="tx1"/>
                </a:solidFill>
                <a:latin typeface="Arial" charset="0"/>
                <a:ea typeface="ＭＳ Ｐゴシック" pitchFamily="50" charset="-128"/>
              </a:defRPr>
            </a:lvl4pPr>
            <a:lvl5pPr marL="2057400" indent="-228600" eaLnBrk="0" hangingPunct="0">
              <a:tabLst>
                <a:tab pos="690563" algn="l"/>
                <a:tab pos="1384300" algn="l"/>
                <a:tab pos="2078038" algn="l"/>
                <a:tab pos="2770188" algn="l"/>
              </a:tabLst>
              <a:defRPr sz="2800">
                <a:solidFill>
                  <a:schemeClr val="tx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Arial" charset="0"/>
              <a:tabLst>
                <a:tab pos="690563" algn="l"/>
                <a:tab pos="1384300" algn="l"/>
                <a:tab pos="2078038" algn="l"/>
                <a:tab pos="2770188" algn="l"/>
              </a:tabLst>
              <a:defRPr sz="2800">
                <a:solidFill>
                  <a:schemeClr val="tx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Arial" charset="0"/>
              <a:tabLst>
                <a:tab pos="690563" algn="l"/>
                <a:tab pos="1384300" algn="l"/>
                <a:tab pos="2078038" algn="l"/>
                <a:tab pos="2770188" algn="l"/>
              </a:tabLst>
              <a:defRPr sz="2800">
                <a:solidFill>
                  <a:schemeClr val="tx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Arial" charset="0"/>
              <a:tabLst>
                <a:tab pos="690563" algn="l"/>
                <a:tab pos="1384300" algn="l"/>
                <a:tab pos="2078038" algn="l"/>
                <a:tab pos="2770188" algn="l"/>
              </a:tabLst>
              <a:defRPr sz="2800">
                <a:solidFill>
                  <a:schemeClr val="tx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Arial" charset="0"/>
              <a:tabLst>
                <a:tab pos="690563" algn="l"/>
                <a:tab pos="1384300" algn="l"/>
                <a:tab pos="2078038" algn="l"/>
                <a:tab pos="2770188" algn="l"/>
              </a:tabLst>
              <a:defRPr sz="2800">
                <a:solidFill>
                  <a:schemeClr val="tx1"/>
                </a:solidFill>
                <a:latin typeface="Arial" charset="0"/>
                <a:ea typeface="ＭＳ Ｐゴシック" pitchFamily="50" charset="-128"/>
              </a:defRPr>
            </a:lvl9pPr>
          </a:lstStyle>
          <a:p>
            <a:pPr eaLnBrk="1" hangingPunct="1">
              <a:buFont typeface="Wingdings" pitchFamily="2" charset="2"/>
              <a:buNone/>
            </a:pPr>
            <a:fld id="{329E3058-27B0-4203-87F3-0C39886D21D5}" type="slidenum">
              <a:rPr lang="ja-JP" altLang="en-GB" sz="1200" smtClean="0">
                <a:solidFill>
                  <a:srgbClr val="000000"/>
                </a:solidFill>
                <a:latin typeface="Times New Roman" pitchFamily="18" charset="0"/>
                <a:ea typeface="ＭＳ Ｐ明朝" pitchFamily="18" charset="-128"/>
              </a:rPr>
              <a:pPr eaLnBrk="1" hangingPunct="1">
                <a:buFont typeface="Wingdings" pitchFamily="2" charset="2"/>
                <a:buNone/>
              </a:pPr>
              <a:t>33</a:t>
            </a:fld>
            <a:endParaRPr lang="en-GB" altLang="ja-JP" sz="1200" smtClean="0">
              <a:solidFill>
                <a:srgbClr val="000000"/>
              </a:solidFill>
              <a:latin typeface="Times New Roman" pitchFamily="18" charset="0"/>
              <a:ea typeface="ＭＳ Ｐ明朝" pitchFamily="18" charset="-128"/>
            </a:endParaRPr>
          </a:p>
        </p:txBody>
      </p:sp>
      <p:sp>
        <p:nvSpPr>
          <p:cNvPr id="2" name="日付プレースホルダー 1"/>
          <p:cNvSpPr>
            <a:spLocks noGrp="1"/>
          </p:cNvSpPr>
          <p:nvPr>
            <p:ph type="dt" idx="10"/>
          </p:nvPr>
        </p:nvSpPr>
        <p:spPr/>
        <p:txBody>
          <a:bodyPr/>
          <a:lstStyle/>
          <a:p>
            <a:r>
              <a:rPr kumimoji="1" lang="en-US" altLang="ja-JP" smtClean="0"/>
              <a:t>2012/4/17</a:t>
            </a:r>
            <a:r>
              <a:rPr kumimoji="1" lang="ja-JP" altLang="en-US" smtClean="0"/>
              <a:t>　</a:t>
            </a:r>
            <a:r>
              <a:rPr kumimoji="1" lang="en-US" altLang="ja-JP" smtClean="0"/>
              <a:t>『</a:t>
            </a:r>
            <a:r>
              <a:rPr kumimoji="1" lang="ja-JP" altLang="en-US" smtClean="0"/>
              <a:t>都市システム情報処理</a:t>
            </a:r>
            <a:r>
              <a:rPr kumimoji="1" lang="en-US" altLang="ja-JP" smtClean="0"/>
              <a:t>』</a:t>
            </a:r>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 1"/>
          <p:cNvSpPr>
            <a:spLocks noGrp="1" noRot="1" noChangeAspect="1" noTextEdit="1"/>
          </p:cNvSpPr>
          <p:nvPr>
            <p:ph type="sldImg"/>
          </p:nvPr>
        </p:nvSpPr>
        <p:spPr>
          <a:ln/>
        </p:spPr>
      </p:sp>
      <p:sp>
        <p:nvSpPr>
          <p:cNvPr id="4813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kumimoji="1" lang="ja-JP" altLang="en-US" smtClean="0">
              <a:latin typeface="Times New Roman" pitchFamily="18" charset="0"/>
            </a:endParaRPr>
          </a:p>
        </p:txBody>
      </p:sp>
      <p:sp>
        <p:nvSpPr>
          <p:cNvPr id="48132" name="スライド番号プレースホルダ 3"/>
          <p:cNvSpPr txBox="1">
            <a:spLocks noGrp="1"/>
          </p:cNvSpPr>
          <p:nvPr/>
        </p:nvSpPr>
        <p:spPr bwMode="auto">
          <a:xfrm>
            <a:off x="5178655" y="6514825"/>
            <a:ext cx="3937328" cy="34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811" tIns="47578" rIns="94811" bIns="47578" anchor="b"/>
          <a:lstStyle>
            <a:lvl1pPr eaLnBrk="0" hangingPunct="0">
              <a:tabLst>
                <a:tab pos="690563" algn="l"/>
                <a:tab pos="1384300" algn="l"/>
                <a:tab pos="2078038" algn="l"/>
                <a:tab pos="2770188" algn="l"/>
              </a:tabLst>
              <a:defRPr sz="2800">
                <a:solidFill>
                  <a:schemeClr val="tx1"/>
                </a:solidFill>
                <a:latin typeface="Arial" charset="0"/>
                <a:ea typeface="ＭＳ Ｐゴシック" pitchFamily="50" charset="-128"/>
              </a:defRPr>
            </a:lvl1pPr>
            <a:lvl2pPr marL="742950" indent="-285750" eaLnBrk="0" hangingPunct="0">
              <a:tabLst>
                <a:tab pos="690563" algn="l"/>
                <a:tab pos="1384300" algn="l"/>
                <a:tab pos="2078038" algn="l"/>
                <a:tab pos="2770188" algn="l"/>
              </a:tabLst>
              <a:defRPr sz="2800">
                <a:solidFill>
                  <a:schemeClr val="tx1"/>
                </a:solidFill>
                <a:latin typeface="Arial" charset="0"/>
                <a:ea typeface="ＭＳ Ｐゴシック" pitchFamily="50" charset="-128"/>
              </a:defRPr>
            </a:lvl2pPr>
            <a:lvl3pPr marL="1143000" indent="-228600" eaLnBrk="0" hangingPunct="0">
              <a:tabLst>
                <a:tab pos="690563" algn="l"/>
                <a:tab pos="1384300" algn="l"/>
                <a:tab pos="2078038" algn="l"/>
                <a:tab pos="2770188" algn="l"/>
              </a:tabLst>
              <a:defRPr sz="2800">
                <a:solidFill>
                  <a:schemeClr val="tx1"/>
                </a:solidFill>
                <a:latin typeface="Arial" charset="0"/>
                <a:ea typeface="ＭＳ Ｐゴシック" pitchFamily="50" charset="-128"/>
              </a:defRPr>
            </a:lvl3pPr>
            <a:lvl4pPr marL="1600200" indent="-228600" eaLnBrk="0" hangingPunct="0">
              <a:tabLst>
                <a:tab pos="690563" algn="l"/>
                <a:tab pos="1384300" algn="l"/>
                <a:tab pos="2078038" algn="l"/>
                <a:tab pos="2770188" algn="l"/>
              </a:tabLst>
              <a:defRPr sz="2800">
                <a:solidFill>
                  <a:schemeClr val="tx1"/>
                </a:solidFill>
                <a:latin typeface="Arial" charset="0"/>
                <a:ea typeface="ＭＳ Ｐゴシック" pitchFamily="50" charset="-128"/>
              </a:defRPr>
            </a:lvl4pPr>
            <a:lvl5pPr marL="2057400" indent="-228600" eaLnBrk="0" hangingPunct="0">
              <a:tabLst>
                <a:tab pos="690563" algn="l"/>
                <a:tab pos="1384300" algn="l"/>
                <a:tab pos="2078038" algn="l"/>
                <a:tab pos="2770188" algn="l"/>
              </a:tabLst>
              <a:defRPr sz="2800">
                <a:solidFill>
                  <a:schemeClr val="tx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Arial" charset="0"/>
              <a:tabLst>
                <a:tab pos="690563" algn="l"/>
                <a:tab pos="1384300" algn="l"/>
                <a:tab pos="2078038" algn="l"/>
                <a:tab pos="2770188" algn="l"/>
              </a:tabLst>
              <a:defRPr sz="2800">
                <a:solidFill>
                  <a:schemeClr val="tx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Arial" charset="0"/>
              <a:tabLst>
                <a:tab pos="690563" algn="l"/>
                <a:tab pos="1384300" algn="l"/>
                <a:tab pos="2078038" algn="l"/>
                <a:tab pos="2770188" algn="l"/>
              </a:tabLst>
              <a:defRPr sz="2800">
                <a:solidFill>
                  <a:schemeClr val="tx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Arial" charset="0"/>
              <a:tabLst>
                <a:tab pos="690563" algn="l"/>
                <a:tab pos="1384300" algn="l"/>
                <a:tab pos="2078038" algn="l"/>
                <a:tab pos="2770188" algn="l"/>
              </a:tabLst>
              <a:defRPr sz="2800">
                <a:solidFill>
                  <a:schemeClr val="tx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Arial" charset="0"/>
              <a:tabLst>
                <a:tab pos="690563" algn="l"/>
                <a:tab pos="1384300" algn="l"/>
                <a:tab pos="2078038" algn="l"/>
                <a:tab pos="2770188" algn="l"/>
              </a:tabLst>
              <a:defRPr sz="2800">
                <a:solidFill>
                  <a:schemeClr val="tx1"/>
                </a:solidFill>
                <a:latin typeface="Arial" charset="0"/>
                <a:ea typeface="ＭＳ Ｐゴシック" pitchFamily="50" charset="-128"/>
              </a:defRPr>
            </a:lvl9pPr>
          </a:lstStyle>
          <a:p>
            <a:pPr algn="r" eaLnBrk="1" hangingPunct="1">
              <a:buFont typeface="Wingdings" pitchFamily="2" charset="2"/>
              <a:buNone/>
            </a:pPr>
            <a:fld id="{65AFFEFB-BE2D-4458-B77C-20B6A95E0CD2}" type="slidenum">
              <a:rPr lang="ja-JP" altLang="en-GB" sz="1200">
                <a:solidFill>
                  <a:srgbClr val="000000"/>
                </a:solidFill>
                <a:latin typeface="Times New Roman" pitchFamily="18" charset="0"/>
                <a:ea typeface="ＭＳ Ｐ明朝" pitchFamily="18" charset="-128"/>
              </a:rPr>
              <a:pPr algn="r" eaLnBrk="1" hangingPunct="1">
                <a:buFont typeface="Wingdings" pitchFamily="2" charset="2"/>
                <a:buNone/>
              </a:pPr>
              <a:t>34</a:t>
            </a:fld>
            <a:endParaRPr lang="en-GB" altLang="ja-JP" sz="1200">
              <a:solidFill>
                <a:srgbClr val="000000"/>
              </a:solidFill>
              <a:latin typeface="Times New Roman" pitchFamily="18" charset="0"/>
              <a:ea typeface="ＭＳ Ｐ明朝" pitchFamily="18" charset="-128"/>
            </a:endParaRPr>
          </a:p>
        </p:txBody>
      </p:sp>
      <p:sp>
        <p:nvSpPr>
          <p:cNvPr id="2" name="日付プレースホルダー 1"/>
          <p:cNvSpPr>
            <a:spLocks noGrp="1"/>
          </p:cNvSpPr>
          <p:nvPr>
            <p:ph type="dt" idx="10"/>
          </p:nvPr>
        </p:nvSpPr>
        <p:spPr/>
        <p:txBody>
          <a:bodyPr/>
          <a:lstStyle/>
          <a:p>
            <a:r>
              <a:rPr kumimoji="1" lang="en-US" altLang="ja-JP" smtClean="0"/>
              <a:t>2012/4/17</a:t>
            </a:r>
            <a:r>
              <a:rPr kumimoji="1" lang="ja-JP" altLang="en-US" smtClean="0"/>
              <a:t>　</a:t>
            </a:r>
            <a:r>
              <a:rPr kumimoji="1" lang="en-US" altLang="ja-JP" smtClean="0"/>
              <a:t>『</a:t>
            </a:r>
            <a:r>
              <a:rPr kumimoji="1" lang="ja-JP" altLang="en-US" smtClean="0"/>
              <a:t>都市システム情報処理</a:t>
            </a:r>
            <a:r>
              <a:rPr kumimoji="1" lang="en-US" altLang="ja-JP" smtClean="0"/>
              <a:t>』</a:t>
            </a:r>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 1"/>
          <p:cNvSpPr>
            <a:spLocks noGrp="1" noRot="1" noChangeAspect="1" noTextEdit="1"/>
          </p:cNvSpPr>
          <p:nvPr>
            <p:ph type="sldImg"/>
          </p:nvPr>
        </p:nvSpPr>
        <p:spPr>
          <a:ln/>
        </p:spPr>
      </p:sp>
      <p:sp>
        <p:nvSpPr>
          <p:cNvPr id="4915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kumimoji="1" lang="ja-JP" altLang="en-US" smtClean="0">
              <a:latin typeface="Times New Roman" pitchFamily="18" charset="0"/>
            </a:endParaRPr>
          </a:p>
        </p:txBody>
      </p:sp>
      <p:sp>
        <p:nvSpPr>
          <p:cNvPr id="49156" name="スライド番号プレースホルダ 3"/>
          <p:cNvSpPr txBox="1">
            <a:spLocks noGrp="1"/>
          </p:cNvSpPr>
          <p:nvPr/>
        </p:nvSpPr>
        <p:spPr bwMode="auto">
          <a:xfrm>
            <a:off x="5178655" y="6514825"/>
            <a:ext cx="3937328" cy="34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811" tIns="47578" rIns="94811" bIns="47578" anchor="b"/>
          <a:lstStyle>
            <a:lvl1pPr eaLnBrk="0" hangingPunct="0">
              <a:tabLst>
                <a:tab pos="690563" algn="l"/>
                <a:tab pos="1384300" algn="l"/>
                <a:tab pos="2078038" algn="l"/>
                <a:tab pos="2770188" algn="l"/>
              </a:tabLst>
              <a:defRPr sz="2800">
                <a:solidFill>
                  <a:schemeClr val="tx1"/>
                </a:solidFill>
                <a:latin typeface="Arial" charset="0"/>
                <a:ea typeface="ＭＳ Ｐゴシック" pitchFamily="50" charset="-128"/>
              </a:defRPr>
            </a:lvl1pPr>
            <a:lvl2pPr marL="742950" indent="-285750" eaLnBrk="0" hangingPunct="0">
              <a:tabLst>
                <a:tab pos="690563" algn="l"/>
                <a:tab pos="1384300" algn="l"/>
                <a:tab pos="2078038" algn="l"/>
                <a:tab pos="2770188" algn="l"/>
              </a:tabLst>
              <a:defRPr sz="2800">
                <a:solidFill>
                  <a:schemeClr val="tx1"/>
                </a:solidFill>
                <a:latin typeface="Arial" charset="0"/>
                <a:ea typeface="ＭＳ Ｐゴシック" pitchFamily="50" charset="-128"/>
              </a:defRPr>
            </a:lvl2pPr>
            <a:lvl3pPr marL="1143000" indent="-228600" eaLnBrk="0" hangingPunct="0">
              <a:tabLst>
                <a:tab pos="690563" algn="l"/>
                <a:tab pos="1384300" algn="l"/>
                <a:tab pos="2078038" algn="l"/>
                <a:tab pos="2770188" algn="l"/>
              </a:tabLst>
              <a:defRPr sz="2800">
                <a:solidFill>
                  <a:schemeClr val="tx1"/>
                </a:solidFill>
                <a:latin typeface="Arial" charset="0"/>
                <a:ea typeface="ＭＳ Ｐゴシック" pitchFamily="50" charset="-128"/>
              </a:defRPr>
            </a:lvl3pPr>
            <a:lvl4pPr marL="1600200" indent="-228600" eaLnBrk="0" hangingPunct="0">
              <a:tabLst>
                <a:tab pos="690563" algn="l"/>
                <a:tab pos="1384300" algn="l"/>
                <a:tab pos="2078038" algn="l"/>
                <a:tab pos="2770188" algn="l"/>
              </a:tabLst>
              <a:defRPr sz="2800">
                <a:solidFill>
                  <a:schemeClr val="tx1"/>
                </a:solidFill>
                <a:latin typeface="Arial" charset="0"/>
                <a:ea typeface="ＭＳ Ｐゴシック" pitchFamily="50" charset="-128"/>
              </a:defRPr>
            </a:lvl4pPr>
            <a:lvl5pPr marL="2057400" indent="-228600" eaLnBrk="0" hangingPunct="0">
              <a:tabLst>
                <a:tab pos="690563" algn="l"/>
                <a:tab pos="1384300" algn="l"/>
                <a:tab pos="2078038" algn="l"/>
                <a:tab pos="2770188" algn="l"/>
              </a:tabLst>
              <a:defRPr sz="2800">
                <a:solidFill>
                  <a:schemeClr val="tx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Arial" charset="0"/>
              <a:tabLst>
                <a:tab pos="690563" algn="l"/>
                <a:tab pos="1384300" algn="l"/>
                <a:tab pos="2078038" algn="l"/>
                <a:tab pos="2770188" algn="l"/>
              </a:tabLst>
              <a:defRPr sz="2800">
                <a:solidFill>
                  <a:schemeClr val="tx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Arial" charset="0"/>
              <a:tabLst>
                <a:tab pos="690563" algn="l"/>
                <a:tab pos="1384300" algn="l"/>
                <a:tab pos="2078038" algn="l"/>
                <a:tab pos="2770188" algn="l"/>
              </a:tabLst>
              <a:defRPr sz="2800">
                <a:solidFill>
                  <a:schemeClr val="tx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Arial" charset="0"/>
              <a:tabLst>
                <a:tab pos="690563" algn="l"/>
                <a:tab pos="1384300" algn="l"/>
                <a:tab pos="2078038" algn="l"/>
                <a:tab pos="2770188" algn="l"/>
              </a:tabLst>
              <a:defRPr sz="2800">
                <a:solidFill>
                  <a:schemeClr val="tx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Arial" charset="0"/>
              <a:tabLst>
                <a:tab pos="690563" algn="l"/>
                <a:tab pos="1384300" algn="l"/>
                <a:tab pos="2078038" algn="l"/>
                <a:tab pos="2770188" algn="l"/>
              </a:tabLst>
              <a:defRPr sz="2800">
                <a:solidFill>
                  <a:schemeClr val="tx1"/>
                </a:solidFill>
                <a:latin typeface="Arial" charset="0"/>
                <a:ea typeface="ＭＳ Ｐゴシック" pitchFamily="50" charset="-128"/>
              </a:defRPr>
            </a:lvl9pPr>
          </a:lstStyle>
          <a:p>
            <a:pPr algn="r" eaLnBrk="1" hangingPunct="1">
              <a:buFont typeface="Wingdings" pitchFamily="2" charset="2"/>
              <a:buNone/>
            </a:pPr>
            <a:fld id="{AD0BD8BC-7452-4AE5-9FBC-2193B57F7D16}" type="slidenum">
              <a:rPr lang="ja-JP" altLang="en-GB" sz="1200">
                <a:solidFill>
                  <a:srgbClr val="000000"/>
                </a:solidFill>
                <a:latin typeface="Times New Roman" pitchFamily="18" charset="0"/>
                <a:ea typeface="ＭＳ Ｐ明朝" pitchFamily="18" charset="-128"/>
              </a:rPr>
              <a:pPr algn="r" eaLnBrk="1" hangingPunct="1">
                <a:buFont typeface="Wingdings" pitchFamily="2" charset="2"/>
                <a:buNone/>
              </a:pPr>
              <a:t>35</a:t>
            </a:fld>
            <a:endParaRPr lang="en-GB" altLang="ja-JP" sz="1200">
              <a:solidFill>
                <a:srgbClr val="000000"/>
              </a:solidFill>
              <a:latin typeface="Times New Roman" pitchFamily="18" charset="0"/>
              <a:ea typeface="ＭＳ Ｐ明朝" pitchFamily="18" charset="-128"/>
            </a:endParaRPr>
          </a:p>
        </p:txBody>
      </p:sp>
      <p:sp>
        <p:nvSpPr>
          <p:cNvPr id="2" name="日付プレースホルダー 1"/>
          <p:cNvSpPr>
            <a:spLocks noGrp="1"/>
          </p:cNvSpPr>
          <p:nvPr>
            <p:ph type="dt" idx="10"/>
          </p:nvPr>
        </p:nvSpPr>
        <p:spPr/>
        <p:txBody>
          <a:bodyPr/>
          <a:lstStyle/>
          <a:p>
            <a:r>
              <a:rPr kumimoji="1" lang="en-US" altLang="ja-JP" smtClean="0"/>
              <a:t>2012/4/17</a:t>
            </a:r>
            <a:r>
              <a:rPr kumimoji="1" lang="ja-JP" altLang="en-US" smtClean="0"/>
              <a:t>　</a:t>
            </a:r>
            <a:r>
              <a:rPr kumimoji="1" lang="en-US" altLang="ja-JP" smtClean="0"/>
              <a:t>『</a:t>
            </a:r>
            <a:r>
              <a:rPr kumimoji="1" lang="ja-JP" altLang="en-US" smtClean="0"/>
              <a:t>都市システム情報処理</a:t>
            </a:r>
            <a:r>
              <a:rPr kumimoji="1" lang="en-US" altLang="ja-JP" smtClean="0"/>
              <a:t>』</a:t>
            </a:r>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 1"/>
          <p:cNvSpPr>
            <a:spLocks noGrp="1" noRot="1" noChangeAspect="1" noTextEdit="1"/>
          </p:cNvSpPr>
          <p:nvPr>
            <p:ph type="sldImg"/>
          </p:nvPr>
        </p:nvSpPr>
        <p:spPr>
          <a:ln/>
        </p:spPr>
      </p:sp>
      <p:sp>
        <p:nvSpPr>
          <p:cNvPr id="5017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kumimoji="1" lang="ja-JP" altLang="en-US" smtClean="0">
              <a:latin typeface="Times New Roman" pitchFamily="18" charset="0"/>
            </a:endParaRPr>
          </a:p>
        </p:txBody>
      </p:sp>
      <p:sp>
        <p:nvSpPr>
          <p:cNvPr id="50180" name="スライド番号プレースホルダ 3"/>
          <p:cNvSpPr txBox="1">
            <a:spLocks noGrp="1"/>
          </p:cNvSpPr>
          <p:nvPr/>
        </p:nvSpPr>
        <p:spPr bwMode="auto">
          <a:xfrm>
            <a:off x="5178655" y="6514825"/>
            <a:ext cx="3937328" cy="34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811" tIns="47578" rIns="94811" bIns="47578" anchor="b"/>
          <a:lstStyle>
            <a:lvl1pPr eaLnBrk="0" hangingPunct="0">
              <a:tabLst>
                <a:tab pos="690563" algn="l"/>
                <a:tab pos="1384300" algn="l"/>
                <a:tab pos="2078038" algn="l"/>
                <a:tab pos="2770188" algn="l"/>
              </a:tabLst>
              <a:defRPr sz="2800">
                <a:solidFill>
                  <a:schemeClr val="tx1"/>
                </a:solidFill>
                <a:latin typeface="Arial" charset="0"/>
                <a:ea typeface="ＭＳ Ｐゴシック" pitchFamily="50" charset="-128"/>
              </a:defRPr>
            </a:lvl1pPr>
            <a:lvl2pPr marL="742950" indent="-285750" eaLnBrk="0" hangingPunct="0">
              <a:tabLst>
                <a:tab pos="690563" algn="l"/>
                <a:tab pos="1384300" algn="l"/>
                <a:tab pos="2078038" algn="l"/>
                <a:tab pos="2770188" algn="l"/>
              </a:tabLst>
              <a:defRPr sz="2800">
                <a:solidFill>
                  <a:schemeClr val="tx1"/>
                </a:solidFill>
                <a:latin typeface="Arial" charset="0"/>
                <a:ea typeface="ＭＳ Ｐゴシック" pitchFamily="50" charset="-128"/>
              </a:defRPr>
            </a:lvl2pPr>
            <a:lvl3pPr marL="1143000" indent="-228600" eaLnBrk="0" hangingPunct="0">
              <a:tabLst>
                <a:tab pos="690563" algn="l"/>
                <a:tab pos="1384300" algn="l"/>
                <a:tab pos="2078038" algn="l"/>
                <a:tab pos="2770188" algn="l"/>
              </a:tabLst>
              <a:defRPr sz="2800">
                <a:solidFill>
                  <a:schemeClr val="tx1"/>
                </a:solidFill>
                <a:latin typeface="Arial" charset="0"/>
                <a:ea typeface="ＭＳ Ｐゴシック" pitchFamily="50" charset="-128"/>
              </a:defRPr>
            </a:lvl3pPr>
            <a:lvl4pPr marL="1600200" indent="-228600" eaLnBrk="0" hangingPunct="0">
              <a:tabLst>
                <a:tab pos="690563" algn="l"/>
                <a:tab pos="1384300" algn="l"/>
                <a:tab pos="2078038" algn="l"/>
                <a:tab pos="2770188" algn="l"/>
              </a:tabLst>
              <a:defRPr sz="2800">
                <a:solidFill>
                  <a:schemeClr val="tx1"/>
                </a:solidFill>
                <a:latin typeface="Arial" charset="0"/>
                <a:ea typeface="ＭＳ Ｐゴシック" pitchFamily="50" charset="-128"/>
              </a:defRPr>
            </a:lvl4pPr>
            <a:lvl5pPr marL="2057400" indent="-228600" eaLnBrk="0" hangingPunct="0">
              <a:tabLst>
                <a:tab pos="690563" algn="l"/>
                <a:tab pos="1384300" algn="l"/>
                <a:tab pos="2078038" algn="l"/>
                <a:tab pos="2770188" algn="l"/>
              </a:tabLst>
              <a:defRPr sz="2800">
                <a:solidFill>
                  <a:schemeClr val="tx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Arial" charset="0"/>
              <a:tabLst>
                <a:tab pos="690563" algn="l"/>
                <a:tab pos="1384300" algn="l"/>
                <a:tab pos="2078038" algn="l"/>
                <a:tab pos="2770188" algn="l"/>
              </a:tabLst>
              <a:defRPr sz="2800">
                <a:solidFill>
                  <a:schemeClr val="tx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Arial" charset="0"/>
              <a:tabLst>
                <a:tab pos="690563" algn="l"/>
                <a:tab pos="1384300" algn="l"/>
                <a:tab pos="2078038" algn="l"/>
                <a:tab pos="2770188" algn="l"/>
              </a:tabLst>
              <a:defRPr sz="2800">
                <a:solidFill>
                  <a:schemeClr val="tx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Arial" charset="0"/>
              <a:tabLst>
                <a:tab pos="690563" algn="l"/>
                <a:tab pos="1384300" algn="l"/>
                <a:tab pos="2078038" algn="l"/>
                <a:tab pos="2770188" algn="l"/>
              </a:tabLst>
              <a:defRPr sz="2800">
                <a:solidFill>
                  <a:schemeClr val="tx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Arial" charset="0"/>
              <a:tabLst>
                <a:tab pos="690563" algn="l"/>
                <a:tab pos="1384300" algn="l"/>
                <a:tab pos="2078038" algn="l"/>
                <a:tab pos="2770188" algn="l"/>
              </a:tabLst>
              <a:defRPr sz="2800">
                <a:solidFill>
                  <a:schemeClr val="tx1"/>
                </a:solidFill>
                <a:latin typeface="Arial" charset="0"/>
                <a:ea typeface="ＭＳ Ｐゴシック" pitchFamily="50" charset="-128"/>
              </a:defRPr>
            </a:lvl9pPr>
          </a:lstStyle>
          <a:p>
            <a:pPr algn="r" eaLnBrk="1" hangingPunct="1">
              <a:buFont typeface="Wingdings" pitchFamily="2" charset="2"/>
              <a:buNone/>
            </a:pPr>
            <a:fld id="{02B10620-9568-4271-BD8C-01B87B47450A}" type="slidenum">
              <a:rPr lang="ja-JP" altLang="en-GB" sz="1200">
                <a:solidFill>
                  <a:srgbClr val="000000"/>
                </a:solidFill>
                <a:latin typeface="Times New Roman" pitchFamily="18" charset="0"/>
                <a:ea typeface="ＭＳ Ｐ明朝" pitchFamily="18" charset="-128"/>
              </a:rPr>
              <a:pPr algn="r" eaLnBrk="1" hangingPunct="1">
                <a:buFont typeface="Wingdings" pitchFamily="2" charset="2"/>
                <a:buNone/>
              </a:pPr>
              <a:t>36</a:t>
            </a:fld>
            <a:endParaRPr lang="en-GB" altLang="ja-JP" sz="1200">
              <a:solidFill>
                <a:srgbClr val="000000"/>
              </a:solidFill>
              <a:latin typeface="Times New Roman" pitchFamily="18" charset="0"/>
              <a:ea typeface="ＭＳ Ｐ明朝" pitchFamily="18" charset="-128"/>
            </a:endParaRPr>
          </a:p>
        </p:txBody>
      </p:sp>
      <p:sp>
        <p:nvSpPr>
          <p:cNvPr id="2" name="日付プレースホルダー 1"/>
          <p:cNvSpPr>
            <a:spLocks noGrp="1"/>
          </p:cNvSpPr>
          <p:nvPr>
            <p:ph type="dt" idx="10"/>
          </p:nvPr>
        </p:nvSpPr>
        <p:spPr/>
        <p:txBody>
          <a:bodyPr/>
          <a:lstStyle/>
          <a:p>
            <a:r>
              <a:rPr kumimoji="1" lang="en-US" altLang="ja-JP" smtClean="0"/>
              <a:t>2012/4/17</a:t>
            </a:r>
            <a:r>
              <a:rPr kumimoji="1" lang="ja-JP" altLang="en-US" smtClean="0"/>
              <a:t>　</a:t>
            </a:r>
            <a:r>
              <a:rPr kumimoji="1" lang="en-US" altLang="ja-JP" smtClean="0"/>
              <a:t>『</a:t>
            </a:r>
            <a:r>
              <a:rPr kumimoji="1" lang="ja-JP" altLang="en-US" smtClean="0"/>
              <a:t>都市システム情報処理</a:t>
            </a:r>
            <a:r>
              <a:rPr kumimoji="1" lang="en-US" altLang="ja-JP" smtClean="0"/>
              <a:t>』</a:t>
            </a:r>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a:ln/>
        </p:spPr>
      </p:sp>
      <p:sp>
        <p:nvSpPr>
          <p:cNvPr id="5120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kumimoji="1" lang="ja-JP" altLang="en-US" smtClean="0">
              <a:latin typeface="Times New Roman" pitchFamily="18" charset="0"/>
            </a:endParaRPr>
          </a:p>
        </p:txBody>
      </p:sp>
      <p:sp>
        <p:nvSpPr>
          <p:cNvPr id="51204" name="スライド番号プレースホルダ 3"/>
          <p:cNvSpPr txBox="1">
            <a:spLocks noGrp="1"/>
          </p:cNvSpPr>
          <p:nvPr/>
        </p:nvSpPr>
        <p:spPr bwMode="auto">
          <a:xfrm>
            <a:off x="5178655" y="6514825"/>
            <a:ext cx="3937328" cy="34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811" tIns="47578" rIns="94811" bIns="47578" anchor="b"/>
          <a:lstStyle>
            <a:lvl1pPr eaLnBrk="0" hangingPunct="0">
              <a:tabLst>
                <a:tab pos="690563" algn="l"/>
                <a:tab pos="1384300" algn="l"/>
                <a:tab pos="2078038" algn="l"/>
                <a:tab pos="2770188" algn="l"/>
              </a:tabLst>
              <a:defRPr sz="2800">
                <a:solidFill>
                  <a:schemeClr val="tx1"/>
                </a:solidFill>
                <a:latin typeface="Arial" charset="0"/>
                <a:ea typeface="ＭＳ Ｐゴシック" pitchFamily="50" charset="-128"/>
              </a:defRPr>
            </a:lvl1pPr>
            <a:lvl2pPr marL="742950" indent="-285750" eaLnBrk="0" hangingPunct="0">
              <a:tabLst>
                <a:tab pos="690563" algn="l"/>
                <a:tab pos="1384300" algn="l"/>
                <a:tab pos="2078038" algn="l"/>
                <a:tab pos="2770188" algn="l"/>
              </a:tabLst>
              <a:defRPr sz="2800">
                <a:solidFill>
                  <a:schemeClr val="tx1"/>
                </a:solidFill>
                <a:latin typeface="Arial" charset="0"/>
                <a:ea typeface="ＭＳ Ｐゴシック" pitchFamily="50" charset="-128"/>
              </a:defRPr>
            </a:lvl2pPr>
            <a:lvl3pPr marL="1143000" indent="-228600" eaLnBrk="0" hangingPunct="0">
              <a:tabLst>
                <a:tab pos="690563" algn="l"/>
                <a:tab pos="1384300" algn="l"/>
                <a:tab pos="2078038" algn="l"/>
                <a:tab pos="2770188" algn="l"/>
              </a:tabLst>
              <a:defRPr sz="2800">
                <a:solidFill>
                  <a:schemeClr val="tx1"/>
                </a:solidFill>
                <a:latin typeface="Arial" charset="0"/>
                <a:ea typeface="ＭＳ Ｐゴシック" pitchFamily="50" charset="-128"/>
              </a:defRPr>
            </a:lvl3pPr>
            <a:lvl4pPr marL="1600200" indent="-228600" eaLnBrk="0" hangingPunct="0">
              <a:tabLst>
                <a:tab pos="690563" algn="l"/>
                <a:tab pos="1384300" algn="l"/>
                <a:tab pos="2078038" algn="l"/>
                <a:tab pos="2770188" algn="l"/>
              </a:tabLst>
              <a:defRPr sz="2800">
                <a:solidFill>
                  <a:schemeClr val="tx1"/>
                </a:solidFill>
                <a:latin typeface="Arial" charset="0"/>
                <a:ea typeface="ＭＳ Ｐゴシック" pitchFamily="50" charset="-128"/>
              </a:defRPr>
            </a:lvl4pPr>
            <a:lvl5pPr marL="2057400" indent="-228600" eaLnBrk="0" hangingPunct="0">
              <a:tabLst>
                <a:tab pos="690563" algn="l"/>
                <a:tab pos="1384300" algn="l"/>
                <a:tab pos="2078038" algn="l"/>
                <a:tab pos="2770188" algn="l"/>
              </a:tabLst>
              <a:defRPr sz="2800">
                <a:solidFill>
                  <a:schemeClr val="tx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Arial" charset="0"/>
              <a:tabLst>
                <a:tab pos="690563" algn="l"/>
                <a:tab pos="1384300" algn="l"/>
                <a:tab pos="2078038" algn="l"/>
                <a:tab pos="2770188" algn="l"/>
              </a:tabLst>
              <a:defRPr sz="2800">
                <a:solidFill>
                  <a:schemeClr val="tx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Arial" charset="0"/>
              <a:tabLst>
                <a:tab pos="690563" algn="l"/>
                <a:tab pos="1384300" algn="l"/>
                <a:tab pos="2078038" algn="l"/>
                <a:tab pos="2770188" algn="l"/>
              </a:tabLst>
              <a:defRPr sz="2800">
                <a:solidFill>
                  <a:schemeClr val="tx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Arial" charset="0"/>
              <a:tabLst>
                <a:tab pos="690563" algn="l"/>
                <a:tab pos="1384300" algn="l"/>
                <a:tab pos="2078038" algn="l"/>
                <a:tab pos="2770188" algn="l"/>
              </a:tabLst>
              <a:defRPr sz="2800">
                <a:solidFill>
                  <a:schemeClr val="tx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Arial" charset="0"/>
              <a:tabLst>
                <a:tab pos="690563" algn="l"/>
                <a:tab pos="1384300" algn="l"/>
                <a:tab pos="2078038" algn="l"/>
                <a:tab pos="2770188" algn="l"/>
              </a:tabLst>
              <a:defRPr sz="2800">
                <a:solidFill>
                  <a:schemeClr val="tx1"/>
                </a:solidFill>
                <a:latin typeface="Arial" charset="0"/>
                <a:ea typeface="ＭＳ Ｐゴシック" pitchFamily="50" charset="-128"/>
              </a:defRPr>
            </a:lvl9pPr>
          </a:lstStyle>
          <a:p>
            <a:pPr algn="r" eaLnBrk="1" hangingPunct="1">
              <a:buFont typeface="Wingdings" pitchFamily="2" charset="2"/>
              <a:buNone/>
            </a:pPr>
            <a:fld id="{DDAC7E3C-39E1-4059-A8BA-FB7E8A15EC7B}" type="slidenum">
              <a:rPr lang="ja-JP" altLang="en-GB" sz="1200">
                <a:solidFill>
                  <a:srgbClr val="000000"/>
                </a:solidFill>
                <a:latin typeface="Times New Roman" pitchFamily="18" charset="0"/>
                <a:ea typeface="ＭＳ Ｐ明朝" pitchFamily="18" charset="-128"/>
              </a:rPr>
              <a:pPr algn="r" eaLnBrk="1" hangingPunct="1">
                <a:buFont typeface="Wingdings" pitchFamily="2" charset="2"/>
                <a:buNone/>
              </a:pPr>
              <a:t>37</a:t>
            </a:fld>
            <a:endParaRPr lang="en-GB" altLang="ja-JP" sz="1200">
              <a:solidFill>
                <a:srgbClr val="000000"/>
              </a:solidFill>
              <a:latin typeface="Times New Roman" pitchFamily="18" charset="0"/>
              <a:ea typeface="ＭＳ Ｐ明朝" pitchFamily="18" charset="-128"/>
            </a:endParaRPr>
          </a:p>
        </p:txBody>
      </p:sp>
      <p:sp>
        <p:nvSpPr>
          <p:cNvPr id="2" name="日付プレースホルダー 1"/>
          <p:cNvSpPr>
            <a:spLocks noGrp="1"/>
          </p:cNvSpPr>
          <p:nvPr>
            <p:ph type="dt" idx="10"/>
          </p:nvPr>
        </p:nvSpPr>
        <p:spPr/>
        <p:txBody>
          <a:bodyPr/>
          <a:lstStyle/>
          <a:p>
            <a:r>
              <a:rPr kumimoji="1" lang="en-US" altLang="ja-JP" smtClean="0"/>
              <a:t>2012/4/17</a:t>
            </a:r>
            <a:r>
              <a:rPr kumimoji="1" lang="ja-JP" altLang="en-US" smtClean="0"/>
              <a:t>　</a:t>
            </a:r>
            <a:r>
              <a:rPr kumimoji="1" lang="en-US" altLang="ja-JP" smtClean="0"/>
              <a:t>『</a:t>
            </a:r>
            <a:r>
              <a:rPr kumimoji="1" lang="ja-JP" altLang="en-US" smtClean="0"/>
              <a:t>都市システム情報処理</a:t>
            </a:r>
            <a:r>
              <a:rPr kumimoji="1" lang="en-US" altLang="ja-JP" smtClean="0"/>
              <a:t>』</a:t>
            </a:r>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0178D6F-C518-4CF4-A765-883300786B22}" type="slidenum">
              <a:rPr kumimoji="1" lang="ja-JP" altLang="en-US" smtClean="0"/>
              <a:t>7</a:t>
            </a:fld>
            <a:endParaRPr kumimoji="1" lang="ja-JP" altLang="en-US"/>
          </a:p>
        </p:txBody>
      </p:sp>
      <p:sp>
        <p:nvSpPr>
          <p:cNvPr id="5" name="日付プレースホルダー 4"/>
          <p:cNvSpPr>
            <a:spLocks noGrp="1"/>
          </p:cNvSpPr>
          <p:nvPr>
            <p:ph type="dt" idx="11"/>
          </p:nvPr>
        </p:nvSpPr>
        <p:spPr/>
        <p:txBody>
          <a:bodyPr/>
          <a:lstStyle/>
          <a:p>
            <a:r>
              <a:rPr kumimoji="1" lang="en-US" altLang="ja-JP" smtClean="0"/>
              <a:t>2012/4/17</a:t>
            </a:r>
            <a:r>
              <a:rPr kumimoji="1" lang="ja-JP" altLang="en-US" smtClean="0"/>
              <a:t>　</a:t>
            </a:r>
            <a:r>
              <a:rPr kumimoji="1" lang="en-US" altLang="ja-JP" smtClean="0"/>
              <a:t>『</a:t>
            </a:r>
            <a:r>
              <a:rPr kumimoji="1" lang="ja-JP" altLang="en-US" smtClean="0"/>
              <a:t>都市システム情報処理</a:t>
            </a:r>
            <a:r>
              <a:rPr kumimoji="1" lang="en-US" altLang="ja-JP" smtClean="0"/>
              <a:t>』</a:t>
            </a:r>
            <a:endParaRPr kumimoji="1" lang="ja-JP" altLang="en-US"/>
          </a:p>
        </p:txBody>
      </p:sp>
    </p:spTree>
    <p:extLst>
      <p:ext uri="{BB962C8B-B14F-4D97-AF65-F5344CB8AC3E}">
        <p14:creationId xmlns:p14="http://schemas.microsoft.com/office/powerpoint/2010/main" val="1783954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a:ln/>
        </p:spPr>
      </p:sp>
      <p:sp>
        <p:nvSpPr>
          <p:cNvPr id="522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kumimoji="1" lang="ja-JP" altLang="en-US" smtClean="0">
              <a:latin typeface="Times New Roman" pitchFamily="18" charset="0"/>
            </a:endParaRPr>
          </a:p>
        </p:txBody>
      </p:sp>
      <p:sp>
        <p:nvSpPr>
          <p:cNvPr id="52228" name="スライド番号プレースホルダ 3"/>
          <p:cNvSpPr txBox="1">
            <a:spLocks noGrp="1"/>
          </p:cNvSpPr>
          <p:nvPr/>
        </p:nvSpPr>
        <p:spPr bwMode="auto">
          <a:xfrm>
            <a:off x="5178655" y="6514825"/>
            <a:ext cx="3937328" cy="34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811" tIns="47578" rIns="94811" bIns="47578" anchor="b"/>
          <a:lstStyle>
            <a:lvl1pPr eaLnBrk="0" hangingPunct="0">
              <a:tabLst>
                <a:tab pos="690563" algn="l"/>
                <a:tab pos="1384300" algn="l"/>
                <a:tab pos="2078038" algn="l"/>
                <a:tab pos="2770188" algn="l"/>
              </a:tabLst>
              <a:defRPr sz="2800">
                <a:solidFill>
                  <a:schemeClr val="tx1"/>
                </a:solidFill>
                <a:latin typeface="Arial" charset="0"/>
                <a:ea typeface="ＭＳ Ｐゴシック" pitchFamily="50" charset="-128"/>
              </a:defRPr>
            </a:lvl1pPr>
            <a:lvl2pPr marL="742950" indent="-285750" eaLnBrk="0" hangingPunct="0">
              <a:tabLst>
                <a:tab pos="690563" algn="l"/>
                <a:tab pos="1384300" algn="l"/>
                <a:tab pos="2078038" algn="l"/>
                <a:tab pos="2770188" algn="l"/>
              </a:tabLst>
              <a:defRPr sz="2800">
                <a:solidFill>
                  <a:schemeClr val="tx1"/>
                </a:solidFill>
                <a:latin typeface="Arial" charset="0"/>
                <a:ea typeface="ＭＳ Ｐゴシック" pitchFamily="50" charset="-128"/>
              </a:defRPr>
            </a:lvl2pPr>
            <a:lvl3pPr marL="1143000" indent="-228600" eaLnBrk="0" hangingPunct="0">
              <a:tabLst>
                <a:tab pos="690563" algn="l"/>
                <a:tab pos="1384300" algn="l"/>
                <a:tab pos="2078038" algn="l"/>
                <a:tab pos="2770188" algn="l"/>
              </a:tabLst>
              <a:defRPr sz="2800">
                <a:solidFill>
                  <a:schemeClr val="tx1"/>
                </a:solidFill>
                <a:latin typeface="Arial" charset="0"/>
                <a:ea typeface="ＭＳ Ｐゴシック" pitchFamily="50" charset="-128"/>
              </a:defRPr>
            </a:lvl3pPr>
            <a:lvl4pPr marL="1600200" indent="-228600" eaLnBrk="0" hangingPunct="0">
              <a:tabLst>
                <a:tab pos="690563" algn="l"/>
                <a:tab pos="1384300" algn="l"/>
                <a:tab pos="2078038" algn="l"/>
                <a:tab pos="2770188" algn="l"/>
              </a:tabLst>
              <a:defRPr sz="2800">
                <a:solidFill>
                  <a:schemeClr val="tx1"/>
                </a:solidFill>
                <a:latin typeface="Arial" charset="0"/>
                <a:ea typeface="ＭＳ Ｐゴシック" pitchFamily="50" charset="-128"/>
              </a:defRPr>
            </a:lvl4pPr>
            <a:lvl5pPr marL="2057400" indent="-228600" eaLnBrk="0" hangingPunct="0">
              <a:tabLst>
                <a:tab pos="690563" algn="l"/>
                <a:tab pos="1384300" algn="l"/>
                <a:tab pos="2078038" algn="l"/>
                <a:tab pos="2770188" algn="l"/>
              </a:tabLst>
              <a:defRPr sz="2800">
                <a:solidFill>
                  <a:schemeClr val="tx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Arial" charset="0"/>
              <a:tabLst>
                <a:tab pos="690563" algn="l"/>
                <a:tab pos="1384300" algn="l"/>
                <a:tab pos="2078038" algn="l"/>
                <a:tab pos="2770188" algn="l"/>
              </a:tabLst>
              <a:defRPr sz="2800">
                <a:solidFill>
                  <a:schemeClr val="tx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Arial" charset="0"/>
              <a:tabLst>
                <a:tab pos="690563" algn="l"/>
                <a:tab pos="1384300" algn="l"/>
                <a:tab pos="2078038" algn="l"/>
                <a:tab pos="2770188" algn="l"/>
              </a:tabLst>
              <a:defRPr sz="2800">
                <a:solidFill>
                  <a:schemeClr val="tx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Arial" charset="0"/>
              <a:tabLst>
                <a:tab pos="690563" algn="l"/>
                <a:tab pos="1384300" algn="l"/>
                <a:tab pos="2078038" algn="l"/>
                <a:tab pos="2770188" algn="l"/>
              </a:tabLst>
              <a:defRPr sz="2800">
                <a:solidFill>
                  <a:schemeClr val="tx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Arial" charset="0"/>
              <a:tabLst>
                <a:tab pos="690563" algn="l"/>
                <a:tab pos="1384300" algn="l"/>
                <a:tab pos="2078038" algn="l"/>
                <a:tab pos="2770188" algn="l"/>
              </a:tabLst>
              <a:defRPr sz="2800">
                <a:solidFill>
                  <a:schemeClr val="tx1"/>
                </a:solidFill>
                <a:latin typeface="Arial" charset="0"/>
                <a:ea typeface="ＭＳ Ｐゴシック" pitchFamily="50" charset="-128"/>
              </a:defRPr>
            </a:lvl9pPr>
          </a:lstStyle>
          <a:p>
            <a:pPr algn="r" eaLnBrk="1" hangingPunct="1">
              <a:buFont typeface="Wingdings" pitchFamily="2" charset="2"/>
              <a:buNone/>
            </a:pPr>
            <a:fld id="{2F3CF198-DCC3-4E69-B834-9324B4B97FF9}" type="slidenum">
              <a:rPr lang="ja-JP" altLang="en-GB" sz="1200">
                <a:solidFill>
                  <a:srgbClr val="000000"/>
                </a:solidFill>
                <a:latin typeface="Times New Roman" pitchFamily="18" charset="0"/>
                <a:ea typeface="ＭＳ Ｐ明朝" pitchFamily="18" charset="-128"/>
              </a:rPr>
              <a:pPr algn="r" eaLnBrk="1" hangingPunct="1">
                <a:buFont typeface="Wingdings" pitchFamily="2" charset="2"/>
                <a:buNone/>
              </a:pPr>
              <a:t>38</a:t>
            </a:fld>
            <a:endParaRPr lang="en-GB" altLang="ja-JP" sz="1200">
              <a:solidFill>
                <a:srgbClr val="000000"/>
              </a:solidFill>
              <a:latin typeface="Times New Roman" pitchFamily="18" charset="0"/>
              <a:ea typeface="ＭＳ Ｐ明朝" pitchFamily="18" charset="-128"/>
            </a:endParaRPr>
          </a:p>
        </p:txBody>
      </p:sp>
      <p:sp>
        <p:nvSpPr>
          <p:cNvPr id="2" name="日付プレースホルダー 1"/>
          <p:cNvSpPr>
            <a:spLocks noGrp="1"/>
          </p:cNvSpPr>
          <p:nvPr>
            <p:ph type="dt" idx="10"/>
          </p:nvPr>
        </p:nvSpPr>
        <p:spPr/>
        <p:txBody>
          <a:bodyPr/>
          <a:lstStyle/>
          <a:p>
            <a:r>
              <a:rPr kumimoji="1" lang="en-US" altLang="ja-JP" smtClean="0"/>
              <a:t>2012/4/17</a:t>
            </a:r>
            <a:r>
              <a:rPr kumimoji="1" lang="ja-JP" altLang="en-US" smtClean="0"/>
              <a:t>　</a:t>
            </a:r>
            <a:r>
              <a:rPr kumimoji="1" lang="en-US" altLang="ja-JP" smtClean="0"/>
              <a:t>『</a:t>
            </a:r>
            <a:r>
              <a:rPr kumimoji="1" lang="ja-JP" altLang="en-US" smtClean="0"/>
              <a:t>都市システム情報処理</a:t>
            </a:r>
            <a:r>
              <a:rPr kumimoji="1" lang="en-US" altLang="ja-JP" smtClean="0"/>
              <a:t>』</a:t>
            </a:r>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 1"/>
          <p:cNvSpPr>
            <a:spLocks noGrp="1" noRot="1" noChangeAspect="1" noTextEdit="1"/>
          </p:cNvSpPr>
          <p:nvPr>
            <p:ph type="sldImg"/>
          </p:nvPr>
        </p:nvSpPr>
        <p:spPr>
          <a:ln/>
        </p:spPr>
      </p:sp>
      <p:sp>
        <p:nvSpPr>
          <p:cNvPr id="5325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kumimoji="1" lang="ja-JP" altLang="en-US" smtClean="0">
              <a:latin typeface="Times New Roman" pitchFamily="18" charset="0"/>
            </a:endParaRPr>
          </a:p>
        </p:txBody>
      </p:sp>
      <p:sp>
        <p:nvSpPr>
          <p:cNvPr id="53252" name="スライド番号プレースホルダ 3"/>
          <p:cNvSpPr txBox="1">
            <a:spLocks noGrp="1"/>
          </p:cNvSpPr>
          <p:nvPr/>
        </p:nvSpPr>
        <p:spPr bwMode="auto">
          <a:xfrm>
            <a:off x="5178655" y="6514825"/>
            <a:ext cx="3937328" cy="34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4811" tIns="47578" rIns="94811" bIns="47578" anchor="b"/>
          <a:lstStyle>
            <a:lvl1pPr eaLnBrk="0" hangingPunct="0">
              <a:tabLst>
                <a:tab pos="690563" algn="l"/>
                <a:tab pos="1384300" algn="l"/>
                <a:tab pos="2078038" algn="l"/>
                <a:tab pos="2770188" algn="l"/>
              </a:tabLst>
              <a:defRPr sz="2800">
                <a:solidFill>
                  <a:schemeClr val="tx1"/>
                </a:solidFill>
                <a:latin typeface="Arial" charset="0"/>
                <a:ea typeface="ＭＳ Ｐゴシック" pitchFamily="50" charset="-128"/>
              </a:defRPr>
            </a:lvl1pPr>
            <a:lvl2pPr marL="742950" indent="-285750" eaLnBrk="0" hangingPunct="0">
              <a:tabLst>
                <a:tab pos="690563" algn="l"/>
                <a:tab pos="1384300" algn="l"/>
                <a:tab pos="2078038" algn="l"/>
                <a:tab pos="2770188" algn="l"/>
              </a:tabLst>
              <a:defRPr sz="2800">
                <a:solidFill>
                  <a:schemeClr val="tx1"/>
                </a:solidFill>
                <a:latin typeface="Arial" charset="0"/>
                <a:ea typeface="ＭＳ Ｐゴシック" pitchFamily="50" charset="-128"/>
              </a:defRPr>
            </a:lvl2pPr>
            <a:lvl3pPr marL="1143000" indent="-228600" eaLnBrk="0" hangingPunct="0">
              <a:tabLst>
                <a:tab pos="690563" algn="l"/>
                <a:tab pos="1384300" algn="l"/>
                <a:tab pos="2078038" algn="l"/>
                <a:tab pos="2770188" algn="l"/>
              </a:tabLst>
              <a:defRPr sz="2800">
                <a:solidFill>
                  <a:schemeClr val="tx1"/>
                </a:solidFill>
                <a:latin typeface="Arial" charset="0"/>
                <a:ea typeface="ＭＳ Ｐゴシック" pitchFamily="50" charset="-128"/>
              </a:defRPr>
            </a:lvl3pPr>
            <a:lvl4pPr marL="1600200" indent="-228600" eaLnBrk="0" hangingPunct="0">
              <a:tabLst>
                <a:tab pos="690563" algn="l"/>
                <a:tab pos="1384300" algn="l"/>
                <a:tab pos="2078038" algn="l"/>
                <a:tab pos="2770188" algn="l"/>
              </a:tabLst>
              <a:defRPr sz="2800">
                <a:solidFill>
                  <a:schemeClr val="tx1"/>
                </a:solidFill>
                <a:latin typeface="Arial" charset="0"/>
                <a:ea typeface="ＭＳ Ｐゴシック" pitchFamily="50" charset="-128"/>
              </a:defRPr>
            </a:lvl4pPr>
            <a:lvl5pPr marL="2057400" indent="-228600" eaLnBrk="0" hangingPunct="0">
              <a:tabLst>
                <a:tab pos="690563" algn="l"/>
                <a:tab pos="1384300" algn="l"/>
                <a:tab pos="2078038" algn="l"/>
                <a:tab pos="2770188" algn="l"/>
              </a:tabLst>
              <a:defRPr sz="2800">
                <a:solidFill>
                  <a:schemeClr val="tx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Arial" charset="0"/>
              <a:tabLst>
                <a:tab pos="690563" algn="l"/>
                <a:tab pos="1384300" algn="l"/>
                <a:tab pos="2078038" algn="l"/>
                <a:tab pos="2770188" algn="l"/>
              </a:tabLst>
              <a:defRPr sz="2800">
                <a:solidFill>
                  <a:schemeClr val="tx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Arial" charset="0"/>
              <a:tabLst>
                <a:tab pos="690563" algn="l"/>
                <a:tab pos="1384300" algn="l"/>
                <a:tab pos="2078038" algn="l"/>
                <a:tab pos="2770188" algn="l"/>
              </a:tabLst>
              <a:defRPr sz="2800">
                <a:solidFill>
                  <a:schemeClr val="tx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Arial" charset="0"/>
              <a:tabLst>
                <a:tab pos="690563" algn="l"/>
                <a:tab pos="1384300" algn="l"/>
                <a:tab pos="2078038" algn="l"/>
                <a:tab pos="2770188" algn="l"/>
              </a:tabLst>
              <a:defRPr sz="2800">
                <a:solidFill>
                  <a:schemeClr val="tx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Arial" charset="0"/>
              <a:tabLst>
                <a:tab pos="690563" algn="l"/>
                <a:tab pos="1384300" algn="l"/>
                <a:tab pos="2078038" algn="l"/>
                <a:tab pos="2770188" algn="l"/>
              </a:tabLst>
              <a:defRPr sz="2800">
                <a:solidFill>
                  <a:schemeClr val="tx1"/>
                </a:solidFill>
                <a:latin typeface="Arial" charset="0"/>
                <a:ea typeface="ＭＳ Ｐゴシック" pitchFamily="50" charset="-128"/>
              </a:defRPr>
            </a:lvl9pPr>
          </a:lstStyle>
          <a:p>
            <a:pPr algn="r" eaLnBrk="1" hangingPunct="1">
              <a:buFont typeface="Wingdings" pitchFamily="2" charset="2"/>
              <a:buNone/>
            </a:pPr>
            <a:fld id="{B079AC8D-7E8D-4B11-B273-AEE048086B0C}" type="slidenum">
              <a:rPr lang="ja-JP" altLang="en-GB" sz="1200">
                <a:solidFill>
                  <a:srgbClr val="000000"/>
                </a:solidFill>
                <a:latin typeface="Times New Roman" pitchFamily="18" charset="0"/>
                <a:ea typeface="ＭＳ Ｐ明朝" pitchFamily="18" charset="-128"/>
              </a:rPr>
              <a:pPr algn="r" eaLnBrk="1" hangingPunct="1">
                <a:buFont typeface="Wingdings" pitchFamily="2" charset="2"/>
                <a:buNone/>
              </a:pPr>
              <a:t>39</a:t>
            </a:fld>
            <a:endParaRPr lang="en-GB" altLang="ja-JP" sz="1200">
              <a:solidFill>
                <a:srgbClr val="000000"/>
              </a:solidFill>
              <a:latin typeface="Times New Roman" pitchFamily="18" charset="0"/>
              <a:ea typeface="ＭＳ Ｐ明朝" pitchFamily="18" charset="-128"/>
            </a:endParaRPr>
          </a:p>
        </p:txBody>
      </p:sp>
      <p:sp>
        <p:nvSpPr>
          <p:cNvPr id="2" name="日付プレースホルダー 1"/>
          <p:cNvSpPr>
            <a:spLocks noGrp="1"/>
          </p:cNvSpPr>
          <p:nvPr>
            <p:ph type="dt" idx="10"/>
          </p:nvPr>
        </p:nvSpPr>
        <p:spPr/>
        <p:txBody>
          <a:bodyPr/>
          <a:lstStyle/>
          <a:p>
            <a:r>
              <a:rPr kumimoji="1" lang="en-US" altLang="ja-JP" smtClean="0"/>
              <a:t>2012/4/17</a:t>
            </a:r>
            <a:r>
              <a:rPr kumimoji="1" lang="ja-JP" altLang="en-US" smtClean="0"/>
              <a:t>　</a:t>
            </a:r>
            <a:r>
              <a:rPr kumimoji="1" lang="en-US" altLang="ja-JP" smtClean="0"/>
              <a:t>『</a:t>
            </a:r>
            <a:r>
              <a:rPr kumimoji="1" lang="ja-JP" altLang="en-US" smtClean="0"/>
              <a:t>都市システム情報処理</a:t>
            </a:r>
            <a:r>
              <a:rPr kumimoji="1" lang="en-US" altLang="ja-JP" smtClean="0"/>
              <a:t>』</a:t>
            </a:r>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4498" name="Rectangle 19"/>
          <p:cNvSpPr txBox="1">
            <a:spLocks noGrp="1" noChangeArrowheads="1"/>
          </p:cNvSpPr>
          <p:nvPr/>
        </p:nvSpPr>
        <p:spPr bwMode="auto">
          <a:xfrm>
            <a:off x="5178656" y="6514826"/>
            <a:ext cx="3963189" cy="342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8" tIns="47429" rIns="94858" bIns="47429" anchor="b"/>
          <a:lstStyle>
            <a:lvl1pPr>
              <a:tabLst>
                <a:tab pos="690563" algn="l"/>
                <a:tab pos="1384300" algn="l"/>
                <a:tab pos="2078038" algn="l"/>
                <a:tab pos="2770188" algn="l"/>
              </a:tabLst>
              <a:defRPr kumimoji="1">
                <a:solidFill>
                  <a:schemeClr val="tx1"/>
                </a:solidFill>
                <a:latin typeface="Arial" charset="0"/>
                <a:ea typeface="ＭＳ Ｐゴシック" charset="-128"/>
              </a:defRPr>
            </a:lvl1pPr>
            <a:lvl2pPr marL="742950" indent="-285750">
              <a:tabLst>
                <a:tab pos="690563" algn="l"/>
                <a:tab pos="1384300" algn="l"/>
                <a:tab pos="2078038" algn="l"/>
                <a:tab pos="2770188" algn="l"/>
              </a:tabLst>
              <a:defRPr kumimoji="1">
                <a:solidFill>
                  <a:schemeClr val="tx1"/>
                </a:solidFill>
                <a:latin typeface="Arial" charset="0"/>
                <a:ea typeface="ＭＳ Ｐゴシック" charset="-128"/>
              </a:defRPr>
            </a:lvl2pPr>
            <a:lvl3pPr marL="1143000" indent="-228600">
              <a:tabLst>
                <a:tab pos="690563" algn="l"/>
                <a:tab pos="1384300" algn="l"/>
                <a:tab pos="2078038" algn="l"/>
                <a:tab pos="2770188" algn="l"/>
              </a:tabLst>
              <a:defRPr kumimoji="1">
                <a:solidFill>
                  <a:schemeClr val="tx1"/>
                </a:solidFill>
                <a:latin typeface="Arial" charset="0"/>
                <a:ea typeface="ＭＳ Ｐゴシック" charset="-128"/>
              </a:defRPr>
            </a:lvl3pPr>
            <a:lvl4pPr marL="1600200" indent="-228600">
              <a:tabLst>
                <a:tab pos="690563" algn="l"/>
                <a:tab pos="1384300" algn="l"/>
                <a:tab pos="2078038" algn="l"/>
                <a:tab pos="2770188" algn="l"/>
              </a:tabLst>
              <a:defRPr kumimoji="1">
                <a:solidFill>
                  <a:schemeClr val="tx1"/>
                </a:solidFill>
                <a:latin typeface="Arial" charset="0"/>
                <a:ea typeface="ＭＳ Ｐゴシック" charset="-128"/>
              </a:defRPr>
            </a:lvl4pPr>
            <a:lvl5pPr marL="2057400" indent="-228600">
              <a:tabLst>
                <a:tab pos="690563" algn="l"/>
                <a:tab pos="1384300" algn="l"/>
                <a:tab pos="2078038" algn="l"/>
                <a:tab pos="2770188" algn="l"/>
              </a:tabLst>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tabLst>
                <a:tab pos="690563" algn="l"/>
                <a:tab pos="1384300" algn="l"/>
                <a:tab pos="2078038" algn="l"/>
                <a:tab pos="2770188" algn="l"/>
              </a:tabLs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tabLst>
                <a:tab pos="690563" algn="l"/>
                <a:tab pos="1384300" algn="l"/>
                <a:tab pos="2078038" algn="l"/>
                <a:tab pos="2770188" algn="l"/>
              </a:tabLs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tabLst>
                <a:tab pos="690563" algn="l"/>
                <a:tab pos="1384300" algn="l"/>
                <a:tab pos="2078038" algn="l"/>
                <a:tab pos="2770188" algn="l"/>
              </a:tabLs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tabLst>
                <a:tab pos="690563" algn="l"/>
                <a:tab pos="1384300" algn="l"/>
                <a:tab pos="2078038" algn="l"/>
                <a:tab pos="2770188" algn="l"/>
              </a:tabLst>
              <a:defRPr kumimoji="1">
                <a:solidFill>
                  <a:schemeClr val="tx1"/>
                </a:solidFill>
                <a:latin typeface="Arial" charset="0"/>
                <a:ea typeface="ＭＳ Ｐゴシック" charset="-128"/>
              </a:defRPr>
            </a:lvl9pPr>
          </a:lstStyle>
          <a:p>
            <a:pPr algn="r" eaLnBrk="1" hangingPunct="1">
              <a:buFont typeface="Wingdings" pitchFamily="2" charset="2"/>
              <a:buNone/>
            </a:pPr>
            <a:fld id="{C107B043-14A6-4EA1-BAFC-D004C114D6FB}" type="slidenum">
              <a:rPr lang="ja-JP" altLang="en-GB" sz="1200">
                <a:latin typeface="Times New Roman" pitchFamily="18" charset="0"/>
                <a:ea typeface="ＭＳ Ｐ明朝" charset="-128"/>
              </a:rPr>
              <a:pPr algn="r" eaLnBrk="1" hangingPunct="1">
                <a:buFont typeface="Wingdings" pitchFamily="2" charset="2"/>
                <a:buNone/>
              </a:pPr>
              <a:t>40</a:t>
            </a:fld>
            <a:endParaRPr lang="en-GB" altLang="ja-JP" sz="1200">
              <a:latin typeface="Times New Roman" pitchFamily="18" charset="0"/>
              <a:ea typeface="ＭＳ Ｐ明朝" charset="-128"/>
            </a:endParaRPr>
          </a:p>
        </p:txBody>
      </p:sp>
      <p:sp>
        <p:nvSpPr>
          <p:cNvPr id="234499" name="Text Box 1"/>
          <p:cNvSpPr txBox="1">
            <a:spLocks noChangeArrowheads="1"/>
          </p:cNvSpPr>
          <p:nvPr/>
        </p:nvSpPr>
        <p:spPr bwMode="auto">
          <a:xfrm>
            <a:off x="1277964" y="514213"/>
            <a:ext cx="6588075" cy="2571060"/>
          </a:xfrm>
          <a:prstGeom prst="rect">
            <a:avLst/>
          </a:prstGeom>
          <a:solidFill>
            <a:srgbClr val="FFFFFF"/>
          </a:solidFill>
          <a:ln w="9360">
            <a:solidFill>
              <a:srgbClr val="000000"/>
            </a:solidFill>
            <a:miter lim="800000"/>
            <a:headEnd/>
            <a:tailEnd/>
          </a:ln>
        </p:spPr>
        <p:txBody>
          <a:bodyPr wrap="none" lIns="87571" tIns="43785" rIns="87571" bIns="43785" anchor="ctr"/>
          <a:lstStyle>
            <a:lvl1pPr>
              <a:defRPr kumimoji="1">
                <a:solidFill>
                  <a:schemeClr val="tx1"/>
                </a:solidFill>
                <a:latin typeface="Arial" charset="0"/>
                <a:ea typeface="ＭＳ Ｐゴシック" charset="-128"/>
              </a:defRPr>
            </a:lvl1pPr>
            <a:lvl2pPr marL="742950" indent="-285750">
              <a:defRPr kumimoji="1">
                <a:solidFill>
                  <a:schemeClr val="tx1"/>
                </a:solidFill>
                <a:latin typeface="Arial" charset="0"/>
                <a:ea typeface="ＭＳ Ｐゴシック" charset="-128"/>
              </a:defRPr>
            </a:lvl2pPr>
            <a:lvl3pPr marL="1143000" indent="-228600">
              <a:defRPr kumimoji="1">
                <a:solidFill>
                  <a:schemeClr val="tx1"/>
                </a:solidFill>
                <a:latin typeface="Arial" charset="0"/>
                <a:ea typeface="ＭＳ Ｐゴシック" charset="-128"/>
              </a:defRPr>
            </a:lvl3pPr>
            <a:lvl4pPr marL="1600200" indent="-228600">
              <a:defRPr kumimoji="1">
                <a:solidFill>
                  <a:schemeClr val="tx1"/>
                </a:solidFill>
                <a:latin typeface="Arial" charset="0"/>
                <a:ea typeface="ＭＳ Ｐゴシック" charset="-128"/>
              </a:defRPr>
            </a:lvl4pPr>
            <a:lvl5pPr marL="2057400" indent="-22860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1700">
              <a:ea typeface="HGS創英ﾌﾟﾚｾﾞﾝｽEB" pitchFamily="18" charset="-128"/>
            </a:endParaRPr>
          </a:p>
        </p:txBody>
      </p:sp>
      <p:sp>
        <p:nvSpPr>
          <p:cNvPr id="234500" name="Rectangle 2"/>
          <p:cNvSpPr>
            <a:spLocks noGrp="1" noChangeArrowheads="1"/>
          </p:cNvSpPr>
          <p:nvPr>
            <p:ph type="body"/>
          </p:nvPr>
        </p:nvSpPr>
        <p:spPr bwMode="auto">
          <a:xfrm>
            <a:off x="913753" y="3257415"/>
            <a:ext cx="7292787" cy="30874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858" tIns="47429" rIns="94858" bIns="47429" anchor="ctr"/>
          <a:lstStyle/>
          <a:p>
            <a:endParaRPr lang="ja-JP" altLang="en-US" smtClean="0">
              <a:latin typeface="Times New Roman" pitchFamily="18" charset="0"/>
            </a:endParaRPr>
          </a:p>
        </p:txBody>
      </p:sp>
      <p:sp>
        <p:nvSpPr>
          <p:cNvPr id="2" name="日付プレースホルダー 1"/>
          <p:cNvSpPr>
            <a:spLocks noGrp="1"/>
          </p:cNvSpPr>
          <p:nvPr>
            <p:ph type="dt" idx="10"/>
          </p:nvPr>
        </p:nvSpPr>
        <p:spPr/>
        <p:txBody>
          <a:bodyPr/>
          <a:lstStyle/>
          <a:p>
            <a:r>
              <a:rPr kumimoji="1" lang="en-US" altLang="ja-JP" smtClean="0"/>
              <a:t>2012/4/17</a:t>
            </a:r>
            <a:r>
              <a:rPr kumimoji="1" lang="ja-JP" altLang="en-US" smtClean="0"/>
              <a:t>　</a:t>
            </a:r>
            <a:r>
              <a:rPr kumimoji="1" lang="en-US" altLang="ja-JP" smtClean="0"/>
              <a:t>『</a:t>
            </a:r>
            <a:r>
              <a:rPr kumimoji="1" lang="ja-JP" altLang="en-US" smtClean="0"/>
              <a:t>都市システム情報処理</a:t>
            </a:r>
            <a:r>
              <a:rPr kumimoji="1" lang="en-US" altLang="ja-JP" smtClean="0"/>
              <a:t>』</a:t>
            </a:r>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0178D6F-C518-4CF4-A765-883300786B22}" type="slidenum">
              <a:rPr kumimoji="1" lang="ja-JP" altLang="en-US" smtClean="0"/>
              <a:t>11</a:t>
            </a:fld>
            <a:endParaRPr kumimoji="1" lang="ja-JP" altLang="en-US"/>
          </a:p>
        </p:txBody>
      </p:sp>
      <p:sp>
        <p:nvSpPr>
          <p:cNvPr id="5" name="日付プレースホルダー 4"/>
          <p:cNvSpPr>
            <a:spLocks noGrp="1"/>
          </p:cNvSpPr>
          <p:nvPr>
            <p:ph type="dt" idx="11"/>
          </p:nvPr>
        </p:nvSpPr>
        <p:spPr/>
        <p:txBody>
          <a:bodyPr/>
          <a:lstStyle/>
          <a:p>
            <a:r>
              <a:rPr kumimoji="1" lang="en-US" altLang="ja-JP" smtClean="0"/>
              <a:t>2012/4/17</a:t>
            </a:r>
            <a:r>
              <a:rPr kumimoji="1" lang="ja-JP" altLang="en-US" smtClean="0"/>
              <a:t>　</a:t>
            </a:r>
            <a:r>
              <a:rPr kumimoji="1" lang="en-US" altLang="ja-JP" smtClean="0"/>
              <a:t>『</a:t>
            </a:r>
            <a:r>
              <a:rPr kumimoji="1" lang="ja-JP" altLang="en-US" smtClean="0"/>
              <a:t>都市システム情報処理</a:t>
            </a:r>
            <a:r>
              <a:rPr kumimoji="1" lang="en-US" altLang="ja-JP" smtClean="0"/>
              <a:t>』</a:t>
            </a:r>
            <a:endParaRPr kumimoji="1" lang="ja-JP" altLang="en-US"/>
          </a:p>
        </p:txBody>
      </p:sp>
    </p:spTree>
    <p:extLst>
      <p:ext uri="{BB962C8B-B14F-4D97-AF65-F5344CB8AC3E}">
        <p14:creationId xmlns:p14="http://schemas.microsoft.com/office/powerpoint/2010/main" val="1573769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0178D6F-C518-4CF4-A765-883300786B22}" type="slidenum">
              <a:rPr kumimoji="1" lang="ja-JP" altLang="en-US" smtClean="0"/>
              <a:t>12</a:t>
            </a:fld>
            <a:endParaRPr kumimoji="1" lang="ja-JP" altLang="en-US"/>
          </a:p>
        </p:txBody>
      </p:sp>
      <p:sp>
        <p:nvSpPr>
          <p:cNvPr id="5" name="日付プレースホルダー 4"/>
          <p:cNvSpPr>
            <a:spLocks noGrp="1"/>
          </p:cNvSpPr>
          <p:nvPr>
            <p:ph type="dt" idx="11"/>
          </p:nvPr>
        </p:nvSpPr>
        <p:spPr/>
        <p:txBody>
          <a:bodyPr/>
          <a:lstStyle/>
          <a:p>
            <a:r>
              <a:rPr kumimoji="1" lang="en-US" altLang="ja-JP" smtClean="0"/>
              <a:t>2012/4/17</a:t>
            </a:r>
            <a:r>
              <a:rPr kumimoji="1" lang="ja-JP" altLang="en-US" smtClean="0"/>
              <a:t>　</a:t>
            </a:r>
            <a:r>
              <a:rPr kumimoji="1" lang="en-US" altLang="ja-JP" smtClean="0"/>
              <a:t>『</a:t>
            </a:r>
            <a:r>
              <a:rPr kumimoji="1" lang="ja-JP" altLang="en-US" smtClean="0"/>
              <a:t>都市システム情報処理</a:t>
            </a:r>
            <a:r>
              <a:rPr kumimoji="1" lang="en-US" altLang="ja-JP" smtClean="0"/>
              <a:t>』</a:t>
            </a:r>
            <a:endParaRPr kumimoji="1" lang="ja-JP" altLang="en-US"/>
          </a:p>
        </p:txBody>
      </p:sp>
    </p:spTree>
    <p:extLst>
      <p:ext uri="{BB962C8B-B14F-4D97-AF65-F5344CB8AC3E}">
        <p14:creationId xmlns:p14="http://schemas.microsoft.com/office/powerpoint/2010/main" val="510874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0178D6F-C518-4CF4-A765-883300786B22}" type="slidenum">
              <a:rPr kumimoji="1" lang="ja-JP" altLang="en-US" smtClean="0"/>
              <a:t>13</a:t>
            </a:fld>
            <a:endParaRPr kumimoji="1" lang="ja-JP" altLang="en-US"/>
          </a:p>
        </p:txBody>
      </p:sp>
      <p:sp>
        <p:nvSpPr>
          <p:cNvPr id="5" name="日付プレースホルダー 4"/>
          <p:cNvSpPr>
            <a:spLocks noGrp="1"/>
          </p:cNvSpPr>
          <p:nvPr>
            <p:ph type="dt" idx="11"/>
          </p:nvPr>
        </p:nvSpPr>
        <p:spPr/>
        <p:txBody>
          <a:bodyPr/>
          <a:lstStyle/>
          <a:p>
            <a:r>
              <a:rPr kumimoji="1" lang="en-US" altLang="ja-JP" smtClean="0"/>
              <a:t>2012/4/17</a:t>
            </a:r>
            <a:r>
              <a:rPr kumimoji="1" lang="ja-JP" altLang="en-US" smtClean="0"/>
              <a:t>　</a:t>
            </a:r>
            <a:r>
              <a:rPr kumimoji="1" lang="en-US" altLang="ja-JP" smtClean="0"/>
              <a:t>『</a:t>
            </a:r>
            <a:r>
              <a:rPr kumimoji="1" lang="ja-JP" altLang="en-US" smtClean="0"/>
              <a:t>都市システム情報処理</a:t>
            </a:r>
            <a:r>
              <a:rPr kumimoji="1" lang="en-US" altLang="ja-JP" smtClean="0"/>
              <a:t>』</a:t>
            </a:r>
            <a:endParaRPr kumimoji="1" lang="ja-JP" altLang="en-US"/>
          </a:p>
        </p:txBody>
      </p:sp>
    </p:spTree>
    <p:extLst>
      <p:ext uri="{BB962C8B-B14F-4D97-AF65-F5344CB8AC3E}">
        <p14:creationId xmlns:p14="http://schemas.microsoft.com/office/powerpoint/2010/main" val="3536939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0178D6F-C518-4CF4-A765-883300786B22}" type="slidenum">
              <a:rPr kumimoji="1" lang="ja-JP" altLang="en-US" smtClean="0"/>
              <a:t>14</a:t>
            </a:fld>
            <a:endParaRPr kumimoji="1" lang="ja-JP" altLang="en-US"/>
          </a:p>
        </p:txBody>
      </p:sp>
      <p:sp>
        <p:nvSpPr>
          <p:cNvPr id="5" name="日付プレースホルダー 4"/>
          <p:cNvSpPr>
            <a:spLocks noGrp="1"/>
          </p:cNvSpPr>
          <p:nvPr>
            <p:ph type="dt" idx="11"/>
          </p:nvPr>
        </p:nvSpPr>
        <p:spPr/>
        <p:txBody>
          <a:bodyPr/>
          <a:lstStyle/>
          <a:p>
            <a:r>
              <a:rPr kumimoji="1" lang="en-US" altLang="ja-JP" smtClean="0"/>
              <a:t>2012/4/17</a:t>
            </a:r>
            <a:r>
              <a:rPr kumimoji="1" lang="ja-JP" altLang="en-US" smtClean="0"/>
              <a:t>　</a:t>
            </a:r>
            <a:r>
              <a:rPr kumimoji="1" lang="en-US" altLang="ja-JP" smtClean="0"/>
              <a:t>『</a:t>
            </a:r>
            <a:r>
              <a:rPr kumimoji="1" lang="ja-JP" altLang="en-US" smtClean="0"/>
              <a:t>都市システム情報処理</a:t>
            </a:r>
            <a:r>
              <a:rPr kumimoji="1" lang="en-US" altLang="ja-JP" smtClean="0"/>
              <a:t>』</a:t>
            </a:r>
            <a:endParaRPr kumimoji="1" lang="ja-JP" altLang="en-US"/>
          </a:p>
        </p:txBody>
      </p:sp>
    </p:spTree>
    <p:extLst>
      <p:ext uri="{BB962C8B-B14F-4D97-AF65-F5344CB8AC3E}">
        <p14:creationId xmlns:p14="http://schemas.microsoft.com/office/powerpoint/2010/main" val="600779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0178D6F-C518-4CF4-A765-883300786B22}" type="slidenum">
              <a:rPr kumimoji="1" lang="ja-JP" altLang="en-US" smtClean="0"/>
              <a:t>16</a:t>
            </a:fld>
            <a:endParaRPr kumimoji="1" lang="ja-JP" altLang="en-US"/>
          </a:p>
        </p:txBody>
      </p:sp>
      <p:sp>
        <p:nvSpPr>
          <p:cNvPr id="5" name="日付プレースホルダー 4"/>
          <p:cNvSpPr>
            <a:spLocks noGrp="1"/>
          </p:cNvSpPr>
          <p:nvPr>
            <p:ph type="dt" idx="11"/>
          </p:nvPr>
        </p:nvSpPr>
        <p:spPr/>
        <p:txBody>
          <a:bodyPr/>
          <a:lstStyle/>
          <a:p>
            <a:r>
              <a:rPr kumimoji="1" lang="en-US" altLang="ja-JP" smtClean="0"/>
              <a:t>2012/4/17</a:t>
            </a:r>
            <a:r>
              <a:rPr kumimoji="1" lang="ja-JP" altLang="en-US" smtClean="0"/>
              <a:t>　</a:t>
            </a:r>
            <a:r>
              <a:rPr kumimoji="1" lang="en-US" altLang="ja-JP" smtClean="0"/>
              <a:t>『</a:t>
            </a:r>
            <a:r>
              <a:rPr kumimoji="1" lang="ja-JP" altLang="en-US" smtClean="0"/>
              <a:t>都市システム情報処理</a:t>
            </a:r>
            <a:r>
              <a:rPr kumimoji="1" lang="en-US" altLang="ja-JP" smtClean="0"/>
              <a:t>』</a:t>
            </a:r>
            <a:endParaRPr kumimoji="1" lang="ja-JP" altLang="en-US"/>
          </a:p>
        </p:txBody>
      </p:sp>
    </p:spTree>
    <p:extLst>
      <p:ext uri="{BB962C8B-B14F-4D97-AF65-F5344CB8AC3E}">
        <p14:creationId xmlns:p14="http://schemas.microsoft.com/office/powerpoint/2010/main" val="1057064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解答　：</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A1.</a:t>
            </a:r>
            <a:r>
              <a:rPr kumimoji="1" lang="ja-JP" altLang="en-US" dirty="0" smtClean="0"/>
              <a:t>　工学部分館－閲覧室、</a:t>
            </a:r>
            <a:r>
              <a:rPr kumimoji="1" lang="en-US" altLang="ja-JP" dirty="0" smtClean="0"/>
              <a:t>517.1</a:t>
            </a:r>
            <a:r>
              <a:rPr lang="en-US" altLang="ja-JP" sz="1200" dirty="0" smtClean="0">
                <a:solidFill>
                  <a:srgbClr val="FF0000"/>
                </a:solidFill>
              </a:rPr>
              <a:t>:Yas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rgbClr val="FF0000"/>
                </a:solidFill>
              </a:rPr>
              <a:t>A2.</a:t>
            </a:r>
            <a:r>
              <a:rPr lang="ja-JP" altLang="en-US" sz="1200" dirty="0" smtClean="0">
                <a:solidFill>
                  <a:srgbClr val="FF0000"/>
                </a:solidFill>
              </a:rPr>
              <a:t>　工学部分館－書庫、　 </a:t>
            </a:r>
            <a:r>
              <a:rPr lang="en-US" altLang="ja-JP" sz="1200" dirty="0" smtClean="0">
                <a:solidFill>
                  <a:srgbClr val="FF0000"/>
                </a:solidFill>
              </a:rPr>
              <a:t>5</a:t>
            </a:r>
            <a:r>
              <a:rPr lang="ja-JP" altLang="en-US" sz="1200" dirty="0" smtClean="0">
                <a:solidFill>
                  <a:srgbClr val="FF0000"/>
                </a:solidFill>
              </a:rPr>
              <a:t>１</a:t>
            </a:r>
            <a:r>
              <a:rPr lang="en-US" altLang="ja-JP" sz="1200" dirty="0" smtClean="0">
                <a:solidFill>
                  <a:srgbClr val="FF0000"/>
                </a:solidFill>
              </a:rPr>
              <a:t>4.9:Mur:1</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rgbClr val="FF0000"/>
                </a:solidFill>
              </a:rPr>
              <a:t>A3.</a:t>
            </a:r>
            <a:r>
              <a:rPr lang="ja-JP" altLang="en-US" sz="1200" dirty="0" smtClean="0">
                <a:solidFill>
                  <a:srgbClr val="FF0000"/>
                </a:solidFill>
              </a:rPr>
              <a:t>　工学部分館－閲覧室、</a:t>
            </a:r>
            <a:r>
              <a:rPr lang="en-US" altLang="ja-JP" sz="1200" dirty="0" smtClean="0">
                <a:solidFill>
                  <a:srgbClr val="FF0000"/>
                </a:solidFill>
              </a:rPr>
              <a:t>524.6:Kok</a:t>
            </a:r>
            <a:r>
              <a:rPr lang="ja-JP" altLang="en-US" sz="1200" baseline="0" dirty="0" smtClean="0">
                <a:solidFill>
                  <a:srgbClr val="FF0000"/>
                </a:solidFill>
              </a:rPr>
              <a:t>　</a:t>
            </a:r>
            <a:r>
              <a:rPr lang="ja-JP" altLang="en-US" sz="1200" dirty="0" smtClean="0">
                <a:solidFill>
                  <a:srgbClr val="FF0000"/>
                </a:solidFill>
              </a:rPr>
              <a:t>改訂増補版</a:t>
            </a:r>
            <a:r>
              <a:rPr lang="ja-JP" altLang="en-US" sz="1200" baseline="0" dirty="0" smtClean="0">
                <a:solidFill>
                  <a:srgbClr val="FF0000"/>
                </a:solidFill>
              </a:rPr>
              <a:t> </a:t>
            </a:r>
            <a:r>
              <a:rPr lang="en-US" altLang="ja-JP" sz="1200" dirty="0" smtClean="0">
                <a:solidFill>
                  <a:srgbClr val="FF0000"/>
                </a:solidFill>
              </a:rPr>
              <a:t>※</a:t>
            </a:r>
            <a:r>
              <a:rPr lang="ja-JP" altLang="en-US" sz="1200" dirty="0" smtClean="0">
                <a:solidFill>
                  <a:srgbClr val="FF0000"/>
                </a:solidFill>
              </a:rPr>
              <a:t>版が違えば別の図書として扱う</a:t>
            </a:r>
            <a:endParaRPr lang="en-US" altLang="ja-JP" sz="12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FF0000"/>
                </a:solidFill>
              </a:rPr>
              <a:t>　　　　　</a:t>
            </a:r>
            <a:r>
              <a:rPr lang="ja-JP" altLang="en-US" sz="1200" baseline="0" dirty="0" smtClean="0">
                <a:solidFill>
                  <a:srgbClr val="FF0000"/>
                </a:solidFill>
              </a:rPr>
              <a:t> </a:t>
            </a:r>
            <a:endParaRPr lang="en-US" altLang="ja-JP" sz="1200" dirty="0" smtClean="0">
              <a:solidFill>
                <a:srgbClr val="FF0000"/>
              </a:solidFill>
            </a:endParaRPr>
          </a:p>
        </p:txBody>
      </p:sp>
      <p:sp>
        <p:nvSpPr>
          <p:cNvPr id="4" name="日付プレースホルダー 3"/>
          <p:cNvSpPr>
            <a:spLocks noGrp="1"/>
          </p:cNvSpPr>
          <p:nvPr>
            <p:ph type="dt" idx="10"/>
          </p:nvPr>
        </p:nvSpPr>
        <p:spPr/>
        <p:txBody>
          <a:bodyPr/>
          <a:lstStyle/>
          <a:p>
            <a:r>
              <a:rPr kumimoji="1" lang="en-US" altLang="ja-JP" smtClean="0"/>
              <a:t>2012/4/17</a:t>
            </a:r>
            <a:r>
              <a:rPr kumimoji="1" lang="ja-JP" altLang="en-US" smtClean="0"/>
              <a:t>　</a:t>
            </a:r>
            <a:r>
              <a:rPr kumimoji="1" lang="en-US" altLang="ja-JP" smtClean="0"/>
              <a:t>『</a:t>
            </a:r>
            <a:r>
              <a:rPr kumimoji="1" lang="ja-JP" altLang="en-US" smtClean="0"/>
              <a:t>都市システム情報処理</a:t>
            </a:r>
            <a:r>
              <a:rPr kumimoji="1" lang="en-US" altLang="ja-JP" smtClean="0"/>
              <a:t>』</a:t>
            </a:r>
            <a:endParaRPr kumimoji="1" lang="ja-JP" altLang="en-US"/>
          </a:p>
        </p:txBody>
      </p:sp>
      <p:sp>
        <p:nvSpPr>
          <p:cNvPr id="5" name="スライド番号プレースホルダー 4"/>
          <p:cNvSpPr>
            <a:spLocks noGrp="1"/>
          </p:cNvSpPr>
          <p:nvPr>
            <p:ph type="sldNum" sz="quarter" idx="11"/>
          </p:nvPr>
        </p:nvSpPr>
        <p:spPr/>
        <p:txBody>
          <a:bodyPr/>
          <a:lstStyle/>
          <a:p>
            <a:fld id="{10178D6F-C518-4CF4-A765-883300786B22}" type="slidenum">
              <a:rPr kumimoji="1" lang="ja-JP" altLang="en-US" smtClean="0"/>
              <a:t>19</a:t>
            </a:fld>
            <a:endParaRPr kumimoji="1" lang="ja-JP" altLang="en-US"/>
          </a:p>
        </p:txBody>
      </p:sp>
    </p:spTree>
    <p:extLst>
      <p:ext uri="{BB962C8B-B14F-4D97-AF65-F5344CB8AC3E}">
        <p14:creationId xmlns:p14="http://schemas.microsoft.com/office/powerpoint/2010/main" val="1630233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図書検索と雑誌論文検索</a:t>
            </a:r>
            <a:endParaRPr kumimoji="1" lang="ja-JP" altLang="en-US" dirty="0"/>
          </a:p>
        </p:txBody>
      </p:sp>
      <p:sp>
        <p:nvSpPr>
          <p:cNvPr id="4" name="スライド番号プレースホルダー 3"/>
          <p:cNvSpPr>
            <a:spLocks noGrp="1"/>
          </p:cNvSpPr>
          <p:nvPr>
            <p:ph type="sldNum" sz="quarter" idx="10"/>
          </p:nvPr>
        </p:nvSpPr>
        <p:spPr/>
        <p:txBody>
          <a:bodyPr/>
          <a:lstStyle/>
          <a:p>
            <a:fld id="{10178D6F-C518-4CF4-A765-883300786B22}" type="slidenum">
              <a:rPr kumimoji="1" lang="ja-JP" altLang="en-US" smtClean="0"/>
              <a:t>22</a:t>
            </a:fld>
            <a:endParaRPr kumimoji="1" lang="ja-JP" altLang="en-US"/>
          </a:p>
        </p:txBody>
      </p:sp>
      <p:sp>
        <p:nvSpPr>
          <p:cNvPr id="5" name="日付プレースホルダー 4"/>
          <p:cNvSpPr>
            <a:spLocks noGrp="1"/>
          </p:cNvSpPr>
          <p:nvPr>
            <p:ph type="dt" idx="11"/>
          </p:nvPr>
        </p:nvSpPr>
        <p:spPr/>
        <p:txBody>
          <a:bodyPr/>
          <a:lstStyle/>
          <a:p>
            <a:r>
              <a:rPr kumimoji="1" lang="en-US" altLang="ja-JP" smtClean="0"/>
              <a:t>2012/4/17</a:t>
            </a:r>
            <a:r>
              <a:rPr kumimoji="1" lang="ja-JP" altLang="en-US" smtClean="0"/>
              <a:t>　</a:t>
            </a:r>
            <a:r>
              <a:rPr kumimoji="1" lang="en-US" altLang="ja-JP" smtClean="0"/>
              <a:t>『</a:t>
            </a:r>
            <a:r>
              <a:rPr kumimoji="1" lang="ja-JP" altLang="en-US" smtClean="0"/>
              <a:t>都市システム情報処理</a:t>
            </a:r>
            <a:r>
              <a:rPr kumimoji="1" lang="en-US" altLang="ja-JP" smtClean="0"/>
              <a:t>』</a:t>
            </a:r>
            <a:endParaRPr kumimoji="1" lang="ja-JP" altLang="en-US"/>
          </a:p>
        </p:txBody>
      </p:sp>
    </p:spTree>
    <p:extLst>
      <p:ext uri="{BB962C8B-B14F-4D97-AF65-F5344CB8AC3E}">
        <p14:creationId xmlns:p14="http://schemas.microsoft.com/office/powerpoint/2010/main" val="2724440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6" name="スライド番号プレースホルダー 5"/>
          <p:cNvSpPr>
            <a:spLocks noGrp="1"/>
          </p:cNvSpPr>
          <p:nvPr>
            <p:ph type="sldNum" sz="quarter" idx="12"/>
          </p:nvPr>
        </p:nvSpPr>
        <p:spPr>
          <a:xfrm>
            <a:off x="3505200" y="6490763"/>
            <a:ext cx="2133600" cy="365125"/>
          </a:xfrm>
        </p:spPr>
        <p:txBody>
          <a:bodyPr/>
          <a:lstStyle>
            <a:lvl1pPr algn="ctr">
              <a:defRPr sz="2400">
                <a:solidFill>
                  <a:schemeClr val="accent3">
                    <a:lumMod val="50000"/>
                  </a:schemeClr>
                </a:solidFill>
              </a:defRPr>
            </a:lvl1pPr>
          </a:lstStyle>
          <a:p>
            <a:fld id="{9860B3DC-FA87-4EDF-ACDD-58741CF61299}" type="slidenum">
              <a:rPr lang="ja-JP" altLang="en-US" smtClean="0"/>
              <a:pPr/>
              <a:t>‹#›</a:t>
            </a:fld>
            <a:endParaRPr lang="ja-JP" altLang="en-US" dirty="0"/>
          </a:p>
        </p:txBody>
      </p:sp>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32240" y="332656"/>
            <a:ext cx="2343150" cy="419100"/>
          </a:xfrm>
          <a:prstGeom prst="rect">
            <a:avLst/>
          </a:prstGeom>
        </p:spPr>
      </p:pic>
      <p:cxnSp>
        <p:nvCxnSpPr>
          <p:cNvPr id="8" name="直線コネクタ 7"/>
          <p:cNvCxnSpPr/>
          <p:nvPr userDrawn="1"/>
        </p:nvCxnSpPr>
        <p:spPr>
          <a:xfrm>
            <a:off x="0" y="836712"/>
            <a:ext cx="9144000" cy="0"/>
          </a:xfrm>
          <a:prstGeom prst="line">
            <a:avLst/>
          </a:prstGeom>
          <a:ln w="57150">
            <a:solidFill>
              <a:schemeClr val="accent3">
                <a:lumMod val="60000"/>
                <a:lumOff val="40000"/>
              </a:schemeClr>
            </a:solidFill>
            <a:prstDash val="solid"/>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9853646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9860B3DC-FA87-4EDF-ACDD-58741CF61299}" type="slidenum">
              <a:rPr kumimoji="1" lang="ja-JP" altLang="en-US" smtClean="0"/>
              <a:t>‹#›</a:t>
            </a:fld>
            <a:endParaRPr kumimoji="1" lang="ja-JP" altLang="en-US"/>
          </a:p>
        </p:txBody>
      </p:sp>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32240" y="332656"/>
            <a:ext cx="2343150" cy="419100"/>
          </a:xfrm>
          <a:prstGeom prst="rect">
            <a:avLst/>
          </a:prstGeom>
        </p:spPr>
      </p:pic>
      <p:cxnSp>
        <p:nvCxnSpPr>
          <p:cNvPr id="8" name="直線コネクタ 7"/>
          <p:cNvCxnSpPr/>
          <p:nvPr userDrawn="1"/>
        </p:nvCxnSpPr>
        <p:spPr>
          <a:xfrm>
            <a:off x="0" y="836712"/>
            <a:ext cx="9144000" cy="0"/>
          </a:xfrm>
          <a:prstGeom prst="line">
            <a:avLst/>
          </a:prstGeom>
          <a:ln w="57150">
            <a:solidFill>
              <a:schemeClr val="accent3">
                <a:lumMod val="60000"/>
                <a:lumOff val="40000"/>
              </a:schemeClr>
            </a:solidFill>
            <a:prstDash val="solid"/>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00488944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9860B3DC-FA87-4EDF-ACDD-58741CF61299}" type="slidenum">
              <a:rPr kumimoji="1" lang="ja-JP" altLang="en-US" smtClean="0"/>
              <a:t>‹#›</a:t>
            </a:fld>
            <a:endParaRPr kumimoji="1" lang="ja-JP" altLang="en-US"/>
          </a:p>
        </p:txBody>
      </p:sp>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32240" y="332656"/>
            <a:ext cx="2343150" cy="419100"/>
          </a:xfrm>
          <a:prstGeom prst="rect">
            <a:avLst/>
          </a:prstGeom>
        </p:spPr>
      </p:pic>
      <p:cxnSp>
        <p:nvCxnSpPr>
          <p:cNvPr id="8" name="直線コネクタ 7"/>
          <p:cNvCxnSpPr/>
          <p:nvPr userDrawn="1"/>
        </p:nvCxnSpPr>
        <p:spPr>
          <a:xfrm>
            <a:off x="0" y="836712"/>
            <a:ext cx="9144000" cy="0"/>
          </a:xfrm>
          <a:prstGeom prst="line">
            <a:avLst/>
          </a:prstGeom>
          <a:ln w="57150">
            <a:solidFill>
              <a:schemeClr val="accent3">
                <a:lumMod val="60000"/>
                <a:lumOff val="40000"/>
              </a:schemeClr>
            </a:solidFill>
            <a:prstDash val="solid"/>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1029793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317500"/>
            <a:ext cx="8943975" cy="155575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125538"/>
            <a:ext cx="4027488" cy="5995987"/>
          </a:xfrm>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quarter" idx="2"/>
          </p:nvPr>
        </p:nvSpPr>
        <p:spPr>
          <a:xfrm>
            <a:off x="4637088" y="1125538"/>
            <a:ext cx="4029075" cy="29210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0" y="3571876"/>
            <a:ext cx="4029075" cy="2922587"/>
          </a:xfrm>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32240" y="332656"/>
            <a:ext cx="2343150" cy="419100"/>
          </a:xfrm>
          <a:prstGeom prst="rect">
            <a:avLst/>
          </a:prstGeom>
        </p:spPr>
      </p:pic>
      <p:cxnSp>
        <p:nvCxnSpPr>
          <p:cNvPr id="8" name="直線コネクタ 7"/>
          <p:cNvCxnSpPr/>
          <p:nvPr userDrawn="1"/>
        </p:nvCxnSpPr>
        <p:spPr>
          <a:xfrm>
            <a:off x="0" y="836712"/>
            <a:ext cx="9144000" cy="0"/>
          </a:xfrm>
          <a:prstGeom prst="line">
            <a:avLst/>
          </a:prstGeom>
          <a:ln w="57150">
            <a:solidFill>
              <a:schemeClr val="accent3">
                <a:lumMod val="60000"/>
                <a:lumOff val="40000"/>
              </a:schemeClr>
            </a:solidFill>
            <a:prstDash val="solid"/>
          </a:ln>
        </p:spPr>
        <p:style>
          <a:lnRef idx="3">
            <a:schemeClr val="accent3"/>
          </a:lnRef>
          <a:fillRef idx="0">
            <a:schemeClr val="accent3"/>
          </a:fillRef>
          <a:effectRef idx="2">
            <a:schemeClr val="accent3"/>
          </a:effectRef>
          <a:fontRef idx="minor">
            <a:schemeClr val="tx1"/>
          </a:fontRef>
        </p:style>
      </p:cxnSp>
      <p:sp>
        <p:nvSpPr>
          <p:cNvPr id="10" name="スライド番号プレースホルダー 9"/>
          <p:cNvSpPr>
            <a:spLocks noGrp="1"/>
          </p:cNvSpPr>
          <p:nvPr>
            <p:ph type="sldNum" sz="quarter" idx="12"/>
          </p:nvPr>
        </p:nvSpPr>
        <p:spPr/>
        <p:txBody>
          <a:bodyPr/>
          <a:lstStyle/>
          <a:p>
            <a:fld id="{9860B3DC-FA87-4EDF-ACDD-58741CF61299}" type="slidenum">
              <a:rPr lang="ja-JP" altLang="en-US" smtClean="0"/>
              <a:pPr/>
              <a:t>‹#›</a:t>
            </a:fld>
            <a:endParaRPr lang="ja-JP" altLang="en-US"/>
          </a:p>
        </p:txBody>
      </p:sp>
    </p:spTree>
    <p:extLst>
      <p:ext uri="{BB962C8B-B14F-4D97-AF65-F5344CB8AC3E}">
        <p14:creationId xmlns:p14="http://schemas.microsoft.com/office/powerpoint/2010/main" val="23649430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11" name="図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32240" y="332656"/>
            <a:ext cx="2343150" cy="419100"/>
          </a:xfrm>
          <a:prstGeom prst="rect">
            <a:avLst/>
          </a:prstGeom>
        </p:spPr>
      </p:pic>
      <p:sp>
        <p:nvSpPr>
          <p:cNvPr id="2" name="タイトル 1"/>
          <p:cNvSpPr>
            <a:spLocks noGrp="1"/>
          </p:cNvSpPr>
          <p:nvPr>
            <p:ph type="title"/>
          </p:nvPr>
        </p:nvSpPr>
        <p:spPr>
          <a:xfrm>
            <a:off x="457200" y="44624"/>
            <a:ext cx="8229600" cy="792088"/>
          </a:xfrm>
        </p:spPr>
        <p:txBody>
          <a:body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p:txBody>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スライド番号プレースホルダー 5"/>
          <p:cNvSpPr>
            <a:spLocks noGrp="1"/>
          </p:cNvSpPr>
          <p:nvPr>
            <p:ph type="sldNum" sz="quarter" idx="12"/>
          </p:nvPr>
        </p:nvSpPr>
        <p:spPr/>
        <p:txBody>
          <a:bodyPr/>
          <a:lstStyle/>
          <a:p>
            <a:fld id="{9860B3DC-FA87-4EDF-ACDD-58741CF61299}" type="slidenum">
              <a:rPr kumimoji="1" lang="ja-JP" altLang="en-US" smtClean="0"/>
              <a:t>‹#›</a:t>
            </a:fld>
            <a:endParaRPr kumimoji="1" lang="ja-JP" altLang="en-US" dirty="0"/>
          </a:p>
        </p:txBody>
      </p:sp>
      <p:cxnSp>
        <p:nvCxnSpPr>
          <p:cNvPr id="10" name="直線コネクタ 9"/>
          <p:cNvCxnSpPr/>
          <p:nvPr userDrawn="1"/>
        </p:nvCxnSpPr>
        <p:spPr>
          <a:xfrm>
            <a:off x="0" y="836712"/>
            <a:ext cx="9144000" cy="0"/>
          </a:xfrm>
          <a:prstGeom prst="line">
            <a:avLst/>
          </a:prstGeom>
          <a:ln w="57150">
            <a:solidFill>
              <a:schemeClr val="accent3">
                <a:lumMod val="60000"/>
                <a:lumOff val="40000"/>
              </a:schemeClr>
            </a:solidFill>
            <a:prstDash val="solid"/>
          </a:ln>
        </p:spPr>
        <p:style>
          <a:lnRef idx="3">
            <a:schemeClr val="accent3"/>
          </a:lnRef>
          <a:fillRef idx="0">
            <a:schemeClr val="accent3"/>
          </a:fillRef>
          <a:effectRef idx="2">
            <a:schemeClr val="accent3"/>
          </a:effectRef>
          <a:fontRef idx="minor">
            <a:schemeClr val="tx1"/>
          </a:fontRef>
        </p:style>
      </p:cxnSp>
      <p:sp>
        <p:nvSpPr>
          <p:cNvPr id="17" name="テキスト ボックス 16"/>
          <p:cNvSpPr txBox="1"/>
          <p:nvPr userDrawn="1"/>
        </p:nvSpPr>
        <p:spPr>
          <a:xfrm>
            <a:off x="7740352" y="6516052"/>
            <a:ext cx="1224136" cy="338554"/>
          </a:xfrm>
          <a:prstGeom prst="rect">
            <a:avLst/>
          </a:prstGeom>
          <a:noFill/>
        </p:spPr>
        <p:txBody>
          <a:bodyPr wrap="square" rtlCol="0">
            <a:spAutoFit/>
          </a:bodyPr>
          <a:lstStyle/>
          <a:p>
            <a:r>
              <a:rPr kumimoji="1" lang="ja-JP" altLang="en-US" sz="1600" dirty="0" smtClean="0">
                <a:solidFill>
                  <a:schemeClr val="tx1"/>
                </a:solidFill>
              </a:rPr>
              <a:t>工学部分館</a:t>
            </a:r>
            <a:endParaRPr kumimoji="1" lang="ja-JP" altLang="en-US" sz="1600" dirty="0">
              <a:solidFill>
                <a:schemeClr val="tx1"/>
              </a:solidFill>
            </a:endParaRPr>
          </a:p>
        </p:txBody>
      </p:sp>
    </p:spTree>
    <p:extLst>
      <p:ext uri="{BB962C8B-B14F-4D97-AF65-F5344CB8AC3E}">
        <p14:creationId xmlns:p14="http://schemas.microsoft.com/office/powerpoint/2010/main" val="6638772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9860B3DC-FA87-4EDF-ACDD-58741CF61299}" type="slidenum">
              <a:rPr kumimoji="1" lang="ja-JP" altLang="en-US" smtClean="0"/>
              <a:t>‹#›</a:t>
            </a:fld>
            <a:endParaRPr kumimoji="1" lang="ja-JP" altLang="en-US"/>
          </a:p>
        </p:txBody>
      </p:sp>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32240" y="332656"/>
            <a:ext cx="2343150" cy="419100"/>
          </a:xfrm>
          <a:prstGeom prst="rect">
            <a:avLst/>
          </a:prstGeom>
        </p:spPr>
      </p:pic>
      <p:cxnSp>
        <p:nvCxnSpPr>
          <p:cNvPr id="8" name="直線コネクタ 7"/>
          <p:cNvCxnSpPr/>
          <p:nvPr userDrawn="1"/>
        </p:nvCxnSpPr>
        <p:spPr>
          <a:xfrm>
            <a:off x="0" y="836712"/>
            <a:ext cx="9144000" cy="0"/>
          </a:xfrm>
          <a:prstGeom prst="line">
            <a:avLst/>
          </a:prstGeom>
          <a:ln w="57150">
            <a:solidFill>
              <a:schemeClr val="accent3">
                <a:lumMod val="60000"/>
                <a:lumOff val="40000"/>
              </a:schemeClr>
            </a:solidFill>
            <a:prstDash val="solid"/>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0039797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38138"/>
          </a:xfrm>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6248400" y="6356350"/>
            <a:ext cx="2895600" cy="365125"/>
          </a:xfrm>
          <a:prstGeom prst="rect">
            <a:avLst/>
          </a:prstGeom>
        </p:spPr>
        <p:txBody>
          <a:bodyPr/>
          <a:lstStyle/>
          <a:p>
            <a:endParaRPr kumimoji="1" lang="ja-JP" altLang="en-US"/>
          </a:p>
        </p:txBody>
      </p:sp>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32240" y="332656"/>
            <a:ext cx="2343150" cy="419100"/>
          </a:xfrm>
          <a:prstGeom prst="rect">
            <a:avLst/>
          </a:prstGeom>
        </p:spPr>
      </p:pic>
      <p:cxnSp>
        <p:nvCxnSpPr>
          <p:cNvPr id="9" name="直線コネクタ 8"/>
          <p:cNvCxnSpPr/>
          <p:nvPr userDrawn="1"/>
        </p:nvCxnSpPr>
        <p:spPr>
          <a:xfrm>
            <a:off x="0" y="836712"/>
            <a:ext cx="9144000" cy="0"/>
          </a:xfrm>
          <a:prstGeom prst="line">
            <a:avLst/>
          </a:prstGeom>
          <a:ln w="57150">
            <a:solidFill>
              <a:schemeClr val="accent3">
                <a:lumMod val="60000"/>
                <a:lumOff val="40000"/>
              </a:schemeClr>
            </a:solidFill>
            <a:prstDash val="solid"/>
          </a:ln>
        </p:spPr>
        <p:style>
          <a:lnRef idx="3">
            <a:schemeClr val="accent3"/>
          </a:lnRef>
          <a:fillRef idx="0">
            <a:schemeClr val="accent3"/>
          </a:fillRef>
          <a:effectRef idx="2">
            <a:schemeClr val="accent3"/>
          </a:effectRef>
          <a:fontRef idx="minor">
            <a:schemeClr val="tx1"/>
          </a:fontRef>
        </p:style>
      </p:cxnSp>
      <p:cxnSp>
        <p:nvCxnSpPr>
          <p:cNvPr id="10" name="直線コネクタ 9"/>
          <p:cNvCxnSpPr/>
          <p:nvPr userDrawn="1"/>
        </p:nvCxnSpPr>
        <p:spPr>
          <a:xfrm>
            <a:off x="0" y="6679192"/>
            <a:ext cx="9144000" cy="0"/>
          </a:xfrm>
          <a:prstGeom prst="line">
            <a:avLst/>
          </a:prstGeom>
          <a:ln w="355600">
            <a:solidFill>
              <a:schemeClr val="accent3">
                <a:lumMod val="60000"/>
                <a:lumOff val="40000"/>
              </a:schemeClr>
            </a:solidFill>
          </a:ln>
        </p:spPr>
        <p:style>
          <a:lnRef idx="3">
            <a:schemeClr val="accent3"/>
          </a:lnRef>
          <a:fillRef idx="0">
            <a:schemeClr val="accent3"/>
          </a:fillRef>
          <a:effectRef idx="2">
            <a:schemeClr val="accent3"/>
          </a:effectRef>
          <a:fontRef idx="minor">
            <a:schemeClr val="tx1"/>
          </a:fontRef>
        </p:style>
      </p:cxnSp>
      <p:sp>
        <p:nvSpPr>
          <p:cNvPr id="11" name="テキスト ボックス 10"/>
          <p:cNvSpPr txBox="1"/>
          <p:nvPr userDrawn="1"/>
        </p:nvSpPr>
        <p:spPr>
          <a:xfrm>
            <a:off x="7740352" y="6516052"/>
            <a:ext cx="1224136" cy="338554"/>
          </a:xfrm>
          <a:prstGeom prst="rect">
            <a:avLst/>
          </a:prstGeom>
          <a:noFill/>
        </p:spPr>
        <p:txBody>
          <a:bodyPr wrap="square" rtlCol="0">
            <a:spAutoFit/>
          </a:bodyPr>
          <a:lstStyle/>
          <a:p>
            <a:r>
              <a:rPr kumimoji="1" lang="ja-JP" altLang="en-US" sz="1600" dirty="0" smtClean="0">
                <a:solidFill>
                  <a:schemeClr val="tx1"/>
                </a:solidFill>
              </a:rPr>
              <a:t>工学部分館</a:t>
            </a:r>
            <a:endParaRPr kumimoji="1" lang="ja-JP" altLang="en-US" sz="1600" dirty="0">
              <a:solidFill>
                <a:schemeClr val="tx1"/>
              </a:solidFill>
            </a:endParaRPr>
          </a:p>
        </p:txBody>
      </p:sp>
      <p:sp>
        <p:nvSpPr>
          <p:cNvPr id="7" name="スライド番号プレースホルダー 6"/>
          <p:cNvSpPr>
            <a:spLocks noGrp="1"/>
          </p:cNvSpPr>
          <p:nvPr>
            <p:ph type="sldNum" sz="quarter" idx="12"/>
          </p:nvPr>
        </p:nvSpPr>
        <p:spPr/>
        <p:txBody>
          <a:bodyPr/>
          <a:lstStyle/>
          <a:p>
            <a:fld id="{9860B3DC-FA87-4EDF-ACDD-58741CF61299}" type="slidenum">
              <a:rPr kumimoji="1" lang="ja-JP" altLang="en-US" smtClean="0"/>
              <a:t>‹#›</a:t>
            </a:fld>
            <a:endParaRPr kumimoji="1" lang="ja-JP" altLang="en-US"/>
          </a:p>
        </p:txBody>
      </p:sp>
    </p:spTree>
    <p:extLst>
      <p:ext uri="{BB962C8B-B14F-4D97-AF65-F5344CB8AC3E}">
        <p14:creationId xmlns:p14="http://schemas.microsoft.com/office/powerpoint/2010/main" val="23015445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9" name="スライド番号プレースホルダー 8"/>
          <p:cNvSpPr>
            <a:spLocks noGrp="1"/>
          </p:cNvSpPr>
          <p:nvPr>
            <p:ph type="sldNum" sz="quarter" idx="12"/>
          </p:nvPr>
        </p:nvSpPr>
        <p:spPr/>
        <p:txBody>
          <a:bodyPr/>
          <a:lstStyle/>
          <a:p>
            <a:fld id="{9860B3DC-FA87-4EDF-ACDD-58741CF61299}" type="slidenum">
              <a:rPr kumimoji="1" lang="ja-JP" altLang="en-US" smtClean="0"/>
              <a:t>‹#›</a:t>
            </a:fld>
            <a:endParaRPr kumimoji="1" lang="ja-JP" altLang="en-US"/>
          </a:p>
        </p:txBody>
      </p:sp>
      <p:pic>
        <p:nvPicPr>
          <p:cNvPr id="10" name="図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32240" y="332656"/>
            <a:ext cx="2343150" cy="419100"/>
          </a:xfrm>
          <a:prstGeom prst="rect">
            <a:avLst/>
          </a:prstGeom>
        </p:spPr>
      </p:pic>
      <p:cxnSp>
        <p:nvCxnSpPr>
          <p:cNvPr id="11" name="直線コネクタ 10"/>
          <p:cNvCxnSpPr/>
          <p:nvPr userDrawn="1"/>
        </p:nvCxnSpPr>
        <p:spPr>
          <a:xfrm>
            <a:off x="0" y="836712"/>
            <a:ext cx="9144000" cy="0"/>
          </a:xfrm>
          <a:prstGeom prst="line">
            <a:avLst/>
          </a:prstGeom>
          <a:ln w="57150">
            <a:solidFill>
              <a:schemeClr val="accent3">
                <a:lumMod val="60000"/>
                <a:lumOff val="40000"/>
              </a:schemeClr>
            </a:solidFill>
            <a:prstDash val="solid"/>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216950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9860B3DC-FA87-4EDF-ACDD-58741CF61299}" type="slidenum">
              <a:rPr kumimoji="1" lang="ja-JP" altLang="en-US" smtClean="0"/>
              <a:t>‹#›</a:t>
            </a:fld>
            <a:endParaRPr kumimoji="1" lang="ja-JP" altLang="en-US"/>
          </a:p>
        </p:txBody>
      </p:sp>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32240" y="332656"/>
            <a:ext cx="2343150" cy="419100"/>
          </a:xfrm>
          <a:prstGeom prst="rect">
            <a:avLst/>
          </a:prstGeom>
        </p:spPr>
      </p:pic>
      <p:cxnSp>
        <p:nvCxnSpPr>
          <p:cNvPr id="7" name="直線コネクタ 6"/>
          <p:cNvCxnSpPr/>
          <p:nvPr userDrawn="1"/>
        </p:nvCxnSpPr>
        <p:spPr>
          <a:xfrm>
            <a:off x="0" y="836712"/>
            <a:ext cx="9144000" cy="0"/>
          </a:xfrm>
          <a:prstGeom prst="line">
            <a:avLst/>
          </a:prstGeom>
          <a:ln w="57150">
            <a:solidFill>
              <a:schemeClr val="accent3">
                <a:lumMod val="60000"/>
                <a:lumOff val="40000"/>
              </a:schemeClr>
            </a:solidFill>
            <a:prstDash val="solid"/>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1648603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860B3DC-FA87-4EDF-ACDD-58741CF61299}" type="slidenum">
              <a:rPr kumimoji="1" lang="ja-JP" altLang="en-US" smtClean="0"/>
              <a:t>‹#›</a:t>
            </a:fld>
            <a:endParaRPr kumimoji="1" lang="ja-JP" altLang="en-US"/>
          </a:p>
        </p:txBody>
      </p:sp>
      <p:pic>
        <p:nvPicPr>
          <p:cNvPr id="5" name="図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32240" y="332656"/>
            <a:ext cx="2343150" cy="419100"/>
          </a:xfrm>
          <a:prstGeom prst="rect">
            <a:avLst/>
          </a:prstGeom>
        </p:spPr>
      </p:pic>
      <p:cxnSp>
        <p:nvCxnSpPr>
          <p:cNvPr id="6" name="直線コネクタ 5"/>
          <p:cNvCxnSpPr/>
          <p:nvPr userDrawn="1"/>
        </p:nvCxnSpPr>
        <p:spPr>
          <a:xfrm>
            <a:off x="0" y="836712"/>
            <a:ext cx="9144000" cy="0"/>
          </a:xfrm>
          <a:prstGeom prst="line">
            <a:avLst/>
          </a:prstGeom>
          <a:ln w="57150">
            <a:solidFill>
              <a:schemeClr val="accent3">
                <a:lumMod val="60000"/>
                <a:lumOff val="40000"/>
              </a:schemeClr>
            </a:solidFill>
            <a:prstDash val="solid"/>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5021736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9860B3DC-FA87-4EDF-ACDD-58741CF61299}" type="slidenum">
              <a:rPr kumimoji="1" lang="ja-JP" altLang="en-US" smtClean="0"/>
              <a:t>‹#›</a:t>
            </a:fld>
            <a:endParaRPr kumimoji="1" lang="ja-JP" altLang="en-US"/>
          </a:p>
        </p:txBody>
      </p:sp>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32240" y="332656"/>
            <a:ext cx="2343150" cy="419100"/>
          </a:xfrm>
          <a:prstGeom prst="rect">
            <a:avLst/>
          </a:prstGeom>
        </p:spPr>
      </p:pic>
      <p:cxnSp>
        <p:nvCxnSpPr>
          <p:cNvPr id="9" name="直線コネクタ 8"/>
          <p:cNvCxnSpPr/>
          <p:nvPr userDrawn="1"/>
        </p:nvCxnSpPr>
        <p:spPr>
          <a:xfrm>
            <a:off x="0" y="836712"/>
            <a:ext cx="9144000" cy="0"/>
          </a:xfrm>
          <a:prstGeom prst="line">
            <a:avLst/>
          </a:prstGeom>
          <a:ln w="57150">
            <a:solidFill>
              <a:schemeClr val="accent3">
                <a:lumMod val="60000"/>
                <a:lumOff val="40000"/>
              </a:schemeClr>
            </a:solidFill>
            <a:prstDash val="solid"/>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1155571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9860B3DC-FA87-4EDF-ACDD-58741CF61299}" type="slidenum">
              <a:rPr kumimoji="1" lang="ja-JP" altLang="en-US" smtClean="0"/>
              <a:t>‹#›</a:t>
            </a:fld>
            <a:endParaRPr kumimoji="1" lang="ja-JP" altLang="en-US"/>
          </a:p>
        </p:txBody>
      </p:sp>
      <p:pic>
        <p:nvPicPr>
          <p:cNvPr id="8" name="図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32240" y="332656"/>
            <a:ext cx="2343150" cy="419100"/>
          </a:xfrm>
          <a:prstGeom prst="rect">
            <a:avLst/>
          </a:prstGeom>
        </p:spPr>
      </p:pic>
      <p:cxnSp>
        <p:nvCxnSpPr>
          <p:cNvPr id="9" name="直線コネクタ 8"/>
          <p:cNvCxnSpPr/>
          <p:nvPr userDrawn="1"/>
        </p:nvCxnSpPr>
        <p:spPr>
          <a:xfrm>
            <a:off x="0" y="836712"/>
            <a:ext cx="9144000" cy="0"/>
          </a:xfrm>
          <a:prstGeom prst="line">
            <a:avLst/>
          </a:prstGeom>
          <a:ln w="57150">
            <a:solidFill>
              <a:schemeClr val="accent3">
                <a:lumMod val="60000"/>
                <a:lumOff val="40000"/>
              </a:schemeClr>
            </a:solidFill>
            <a:prstDash val="solid"/>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9816192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1" name="図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732240" y="332656"/>
            <a:ext cx="2343150" cy="419100"/>
          </a:xfrm>
          <a:prstGeom prst="rect">
            <a:avLst/>
          </a:prstGeom>
        </p:spPr>
      </p:pic>
      <p:cxnSp>
        <p:nvCxnSpPr>
          <p:cNvPr id="12" name="直線コネクタ 11"/>
          <p:cNvCxnSpPr/>
          <p:nvPr userDrawn="1"/>
        </p:nvCxnSpPr>
        <p:spPr>
          <a:xfrm>
            <a:off x="0" y="836712"/>
            <a:ext cx="9144000" cy="0"/>
          </a:xfrm>
          <a:prstGeom prst="line">
            <a:avLst/>
          </a:prstGeom>
          <a:ln w="57150">
            <a:solidFill>
              <a:schemeClr val="accent3">
                <a:lumMod val="60000"/>
                <a:lumOff val="40000"/>
              </a:schemeClr>
            </a:solidFill>
            <a:prstDash val="solid"/>
          </a:ln>
        </p:spPr>
        <p:style>
          <a:lnRef idx="3">
            <a:schemeClr val="accent3"/>
          </a:lnRef>
          <a:fillRef idx="0">
            <a:schemeClr val="accent3"/>
          </a:fillRef>
          <a:effectRef idx="2">
            <a:schemeClr val="accent3"/>
          </a:effectRef>
          <a:fontRef idx="minor">
            <a:schemeClr val="tx1"/>
          </a:fontRef>
        </p:style>
      </p:cxnSp>
      <p:cxnSp>
        <p:nvCxnSpPr>
          <p:cNvPr id="13" name="直線コネクタ 12"/>
          <p:cNvCxnSpPr/>
          <p:nvPr userDrawn="1"/>
        </p:nvCxnSpPr>
        <p:spPr>
          <a:xfrm>
            <a:off x="0" y="6679192"/>
            <a:ext cx="9144000" cy="0"/>
          </a:xfrm>
          <a:prstGeom prst="line">
            <a:avLst/>
          </a:prstGeom>
          <a:ln w="355600">
            <a:solidFill>
              <a:schemeClr val="accent3">
                <a:lumMod val="60000"/>
                <a:lumOff val="40000"/>
              </a:schemeClr>
            </a:solidFill>
          </a:ln>
        </p:spPr>
        <p:style>
          <a:lnRef idx="3">
            <a:schemeClr val="accent3"/>
          </a:lnRef>
          <a:fillRef idx="0">
            <a:schemeClr val="accent3"/>
          </a:fillRef>
          <a:effectRef idx="2">
            <a:schemeClr val="accent3"/>
          </a:effectRef>
          <a:fontRef idx="minor">
            <a:schemeClr val="tx1"/>
          </a:fontRef>
        </p:style>
      </p:cxnSp>
      <p:sp>
        <p:nvSpPr>
          <p:cNvPr id="14" name="テキスト ボックス 13"/>
          <p:cNvSpPr txBox="1"/>
          <p:nvPr userDrawn="1"/>
        </p:nvSpPr>
        <p:spPr>
          <a:xfrm>
            <a:off x="7740352" y="6516052"/>
            <a:ext cx="1224136" cy="338554"/>
          </a:xfrm>
          <a:prstGeom prst="rect">
            <a:avLst/>
          </a:prstGeom>
          <a:noFill/>
        </p:spPr>
        <p:txBody>
          <a:bodyPr wrap="square" rtlCol="0">
            <a:spAutoFit/>
          </a:bodyPr>
          <a:lstStyle/>
          <a:p>
            <a:r>
              <a:rPr kumimoji="1" lang="ja-JP" altLang="en-US" sz="1600" dirty="0" smtClean="0">
                <a:solidFill>
                  <a:schemeClr val="tx1"/>
                </a:solidFill>
              </a:rPr>
              <a:t>工学部分館</a:t>
            </a:r>
            <a:endParaRPr kumimoji="1" lang="ja-JP" altLang="en-US" sz="1600" dirty="0">
              <a:solidFill>
                <a:schemeClr val="tx1"/>
              </a:solidFill>
            </a:endParaRPr>
          </a:p>
        </p:txBody>
      </p:sp>
      <p:sp>
        <p:nvSpPr>
          <p:cNvPr id="6" name="スライド番号プレースホルダー 5"/>
          <p:cNvSpPr>
            <a:spLocks noGrp="1"/>
          </p:cNvSpPr>
          <p:nvPr>
            <p:ph type="sldNum" sz="quarter" idx="4"/>
          </p:nvPr>
        </p:nvSpPr>
        <p:spPr>
          <a:xfrm>
            <a:off x="3505200" y="6490763"/>
            <a:ext cx="2133600" cy="365125"/>
          </a:xfrm>
          <a:prstGeom prst="rect">
            <a:avLst/>
          </a:prstGeom>
        </p:spPr>
        <p:txBody>
          <a:bodyPr vert="horz" lIns="91440" tIns="45720" rIns="91440" bIns="45720" rtlCol="0" anchor="ctr"/>
          <a:lstStyle>
            <a:lvl1pPr algn="ctr">
              <a:defRPr sz="2400">
                <a:solidFill>
                  <a:schemeClr val="accent3">
                    <a:lumMod val="50000"/>
                  </a:schemeClr>
                </a:solidFill>
              </a:defRPr>
            </a:lvl1pPr>
          </a:lstStyle>
          <a:p>
            <a:fld id="{9860B3DC-FA87-4EDF-ACDD-58741CF61299}" type="slidenum">
              <a:rPr lang="ja-JP" altLang="en-US" smtClean="0"/>
              <a:pPr/>
              <a:t>‹#›</a:t>
            </a:fld>
            <a:endParaRPr lang="ja-JP" altLang="en-US"/>
          </a:p>
        </p:txBody>
      </p:sp>
    </p:spTree>
    <p:extLst>
      <p:ext uri="{BB962C8B-B14F-4D97-AF65-F5344CB8AC3E}">
        <p14:creationId xmlns:p14="http://schemas.microsoft.com/office/powerpoint/2010/main" val="3183880623"/>
      </p:ext>
    </p:extLst>
  </p:cSld>
  <p:clrMap bg1="lt1" tx1="dk1" bg2="lt2" tx2="dk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 id="2147484401" r:id="rId12"/>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wara1.png"/>
          <p:cNvPicPr>
            <a:picLocks noChangeAspect="1" noChangeArrowheads="1"/>
          </p:cNvPicPr>
          <p:nvPr/>
        </p:nvPicPr>
        <p:blipFill>
          <a:blip r:embed="rId3" cstate="print"/>
          <a:srcRect/>
          <a:stretch>
            <a:fillRect/>
          </a:stretch>
        </p:blipFill>
        <p:spPr bwMode="auto">
          <a:xfrm>
            <a:off x="538758" y="1846606"/>
            <a:ext cx="1902248" cy="3894509"/>
          </a:xfrm>
          <a:prstGeom prst="rect">
            <a:avLst/>
          </a:prstGeom>
          <a:noFill/>
          <a:effectLst>
            <a:outerShdw blurRad="50800" dist="38100" dir="5400000" algn="t" rotWithShape="0">
              <a:prstClr val="black">
                <a:alpha val="40000"/>
              </a:prstClr>
            </a:outerShdw>
          </a:effectLst>
        </p:spPr>
      </p:pic>
      <p:pic>
        <p:nvPicPr>
          <p:cNvPr id="5" name="Picture 7" descr="101_PANA-P1010032_P101003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122062" y="2204864"/>
            <a:ext cx="5194354" cy="3681499"/>
          </a:xfrm>
          <a:prstGeom prst="roundRect">
            <a:avLst>
              <a:gd name="adj" fmla="val 8594"/>
            </a:avLst>
          </a:prstGeom>
          <a:solidFill>
            <a:srgbClr val="FFFFFF">
              <a:shade val="85000"/>
            </a:srgbClr>
          </a:solidFill>
          <a:ln>
            <a:noFill/>
          </a:ln>
          <a:effectLst/>
          <a:extLst/>
        </p:spPr>
      </p:pic>
      <p:sp>
        <p:nvSpPr>
          <p:cNvPr id="6" name="テキスト ボックス 6"/>
          <p:cNvSpPr txBox="1">
            <a:spLocks noChangeArrowheads="1"/>
          </p:cNvSpPr>
          <p:nvPr/>
        </p:nvSpPr>
        <p:spPr>
          <a:xfrm>
            <a:off x="538758" y="5805264"/>
            <a:ext cx="2017018" cy="557659"/>
          </a:xfrm>
          <a:prstGeom prst="rect">
            <a:avLst/>
          </a:prstGeom>
        </p:spPr>
        <p:txBody>
          <a:bodyPr vert="horz" lIns="91440" tIns="45720" rIns="91440" bIns="45720" rtlCol="0">
            <a:normAutofit fontScale="85000" lnSpcReduction="10000"/>
          </a:bodyPr>
          <a:lstStyle>
            <a:lvl1pPr marL="342900" indent="-342900" algn="ctr" defTabSz="914400" rtl="0" eaLnBrk="1" latinLnBrk="0" hangingPunct="1">
              <a:spcBef>
                <a:spcPct val="20000"/>
              </a:spcBef>
              <a:buFont typeface="Arial" pitchFamily="34" charset="0"/>
              <a:buChar char="•"/>
              <a:defRPr kumimoji="1" sz="3200" kern="1200">
                <a:solidFill>
                  <a:schemeClr val="tx1"/>
                </a:solidFill>
                <a:latin typeface="Calibri" pitchFamily="34" charset="0"/>
                <a:ea typeface="ＭＳ Ｐゴシック" charset="-128"/>
                <a:cs typeface="+mn-cs"/>
              </a:defRPr>
            </a:lvl1pPr>
            <a:lvl2pPr marL="742950" indent="-285750" algn="ctr" defTabSz="914400" rtl="0" eaLnBrk="1" latinLnBrk="0" hangingPunct="1">
              <a:spcBef>
                <a:spcPct val="20000"/>
              </a:spcBef>
              <a:buFont typeface="Arial" pitchFamily="34" charset="0"/>
              <a:buChar char="–"/>
              <a:defRPr kumimoji="1" sz="2800" kern="1200">
                <a:solidFill>
                  <a:schemeClr val="tx1"/>
                </a:solidFill>
                <a:latin typeface="Calibri" pitchFamily="34" charset="0"/>
                <a:ea typeface="ＭＳ Ｐゴシック" charset="-128"/>
                <a:cs typeface="+mn-cs"/>
              </a:defRPr>
            </a:lvl2pPr>
            <a:lvl3pPr marL="1143000" indent="-228600" algn="ctr" defTabSz="914400" rtl="0" eaLnBrk="1" latinLnBrk="0" hangingPunct="1">
              <a:spcBef>
                <a:spcPct val="20000"/>
              </a:spcBef>
              <a:buFont typeface="Arial" pitchFamily="34" charset="0"/>
              <a:buChar char="•"/>
              <a:defRPr kumimoji="1" sz="2400" kern="1200">
                <a:solidFill>
                  <a:schemeClr val="tx1"/>
                </a:solidFill>
                <a:latin typeface="Calibri" pitchFamily="34" charset="0"/>
                <a:ea typeface="ＭＳ Ｐゴシック" charset="-128"/>
                <a:cs typeface="+mn-cs"/>
              </a:defRPr>
            </a:lvl3pPr>
            <a:lvl4pPr marL="1600200" indent="-228600" algn="ctr" defTabSz="914400" rtl="0" eaLnBrk="1" latinLnBrk="0" hangingPunct="1">
              <a:spcBef>
                <a:spcPct val="20000"/>
              </a:spcBef>
              <a:buFont typeface="Arial" pitchFamily="34" charset="0"/>
              <a:buChar char="–"/>
              <a:defRPr kumimoji="1" sz="2000" kern="1200">
                <a:solidFill>
                  <a:schemeClr val="tx1"/>
                </a:solidFill>
                <a:latin typeface="Calibri" pitchFamily="34" charset="0"/>
                <a:ea typeface="ＭＳ Ｐゴシック" charset="-128"/>
                <a:cs typeface="+mn-cs"/>
              </a:defRPr>
            </a:lvl4pPr>
            <a:lvl5pPr marL="2057400" indent="-228600" algn="ctr" defTabSz="914400" rtl="0" eaLnBrk="1" latinLnBrk="0" hangingPunct="1">
              <a:spcBef>
                <a:spcPct val="20000"/>
              </a:spcBef>
              <a:buFont typeface="Arial" pitchFamily="34" charset="0"/>
              <a:buChar char="»"/>
              <a:defRPr kumimoji="1" sz="2000" kern="1200">
                <a:solidFill>
                  <a:schemeClr val="tx1"/>
                </a:solidFill>
                <a:latin typeface="Calibri" pitchFamily="34" charset="0"/>
                <a:ea typeface="ＭＳ Ｐゴシック" charset="-128"/>
                <a:cs typeface="+mn-cs"/>
              </a:defRPr>
            </a:lvl5pPr>
            <a:lvl6pPr marL="2514600" indent="-228600" algn="ctr" defTabSz="914400" rtl="0" eaLnBrk="0" fontAlgn="base" latinLnBrk="0" hangingPunct="0">
              <a:spcBef>
                <a:spcPct val="20000"/>
              </a:spcBef>
              <a:spcAft>
                <a:spcPct val="0"/>
              </a:spcAft>
              <a:buFont typeface="Arial" charset="0"/>
              <a:buChar char="•"/>
              <a:defRPr kumimoji="1" sz="2000" kern="1200">
                <a:solidFill>
                  <a:schemeClr val="tx1"/>
                </a:solidFill>
                <a:latin typeface="Calibri" pitchFamily="34" charset="0"/>
                <a:ea typeface="ＭＳ Ｐゴシック" charset="-128"/>
                <a:cs typeface="+mn-cs"/>
              </a:defRPr>
            </a:lvl6pPr>
            <a:lvl7pPr marL="2971800" indent="-228600" algn="ctr" defTabSz="914400" rtl="0" eaLnBrk="0" fontAlgn="base" latinLnBrk="0" hangingPunct="0">
              <a:spcBef>
                <a:spcPct val="20000"/>
              </a:spcBef>
              <a:spcAft>
                <a:spcPct val="0"/>
              </a:spcAft>
              <a:buFont typeface="Arial" charset="0"/>
              <a:buChar char="•"/>
              <a:defRPr kumimoji="1" sz="2000" kern="1200">
                <a:solidFill>
                  <a:schemeClr val="tx1"/>
                </a:solidFill>
                <a:latin typeface="Calibri" pitchFamily="34" charset="0"/>
                <a:ea typeface="ＭＳ Ｐゴシック" charset="-128"/>
                <a:cs typeface="+mn-cs"/>
              </a:defRPr>
            </a:lvl7pPr>
            <a:lvl8pPr marL="3429000" indent="-228600" algn="ctr" defTabSz="914400" rtl="0" eaLnBrk="0" fontAlgn="base" latinLnBrk="0" hangingPunct="0">
              <a:spcBef>
                <a:spcPct val="20000"/>
              </a:spcBef>
              <a:spcAft>
                <a:spcPct val="0"/>
              </a:spcAft>
              <a:buFont typeface="Arial" charset="0"/>
              <a:buChar char="•"/>
              <a:defRPr kumimoji="1" sz="2000" kern="1200">
                <a:solidFill>
                  <a:schemeClr val="tx1"/>
                </a:solidFill>
                <a:latin typeface="Calibri" pitchFamily="34" charset="0"/>
                <a:ea typeface="ＭＳ Ｐゴシック" charset="-128"/>
                <a:cs typeface="+mn-cs"/>
              </a:defRPr>
            </a:lvl8pPr>
            <a:lvl9pPr marL="3886200" indent="-228600" algn="ctr" defTabSz="914400" rtl="0" eaLnBrk="0" fontAlgn="base" latinLnBrk="0" hangingPunct="0">
              <a:spcBef>
                <a:spcPct val="20000"/>
              </a:spcBef>
              <a:spcAft>
                <a:spcPct val="0"/>
              </a:spcAft>
              <a:buFont typeface="Arial" charset="0"/>
              <a:buChar char="•"/>
              <a:defRPr kumimoji="1" sz="2000" kern="1200">
                <a:solidFill>
                  <a:schemeClr val="tx1"/>
                </a:solidFill>
                <a:latin typeface="Calibri" pitchFamily="34" charset="0"/>
                <a:ea typeface="ＭＳ Ｐゴシック" charset="-128"/>
                <a:cs typeface="+mn-cs"/>
              </a:defRPr>
            </a:lvl9pPr>
          </a:lstStyle>
          <a:p>
            <a:pPr marL="0" indent="0">
              <a:lnSpc>
                <a:spcPct val="80000"/>
              </a:lnSpc>
              <a:buFont typeface="Arial" charset="0"/>
              <a:buNone/>
            </a:pPr>
            <a:r>
              <a:rPr lang="ja-JP" altLang="en-US" sz="2000" b="1" dirty="0" smtClean="0"/>
              <a:t>図書館キャラクター</a:t>
            </a:r>
            <a:endParaRPr lang="en-US" altLang="ja-JP" sz="2000" b="1" dirty="0" smtClean="0"/>
          </a:p>
          <a:p>
            <a:pPr marL="0" indent="0">
              <a:lnSpc>
                <a:spcPct val="80000"/>
              </a:lnSpc>
              <a:buFont typeface="Arial" charset="0"/>
              <a:buNone/>
            </a:pPr>
            <a:r>
              <a:rPr lang="ja-JP" altLang="en-US" sz="2000" b="1" dirty="0" smtClean="0"/>
              <a:t>「</a:t>
            </a:r>
            <a:r>
              <a:rPr lang="ja-JP" altLang="en-US" sz="2000" b="1" dirty="0" err="1" smtClean="0"/>
              <a:t>わらづと</a:t>
            </a:r>
            <a:r>
              <a:rPr lang="ja-JP" altLang="en-US" sz="2000" b="1" dirty="0" smtClean="0"/>
              <a:t>君」</a:t>
            </a:r>
          </a:p>
        </p:txBody>
      </p:sp>
      <p:sp>
        <p:nvSpPr>
          <p:cNvPr id="2" name="タイトル 1"/>
          <p:cNvSpPr>
            <a:spLocks noGrp="1"/>
          </p:cNvSpPr>
          <p:nvPr>
            <p:ph type="ctrTitle"/>
          </p:nvPr>
        </p:nvSpPr>
        <p:spPr>
          <a:xfrm>
            <a:off x="1043608" y="980728"/>
            <a:ext cx="7848872" cy="1470025"/>
          </a:xfrm>
        </p:spPr>
        <p:txBody>
          <a:bodyPr>
            <a:normAutofit fontScale="90000"/>
          </a:bodyPr>
          <a:lstStyle/>
          <a:p>
            <a:pPr algn="l"/>
            <a:r>
              <a:rPr kumimoji="1" lang="ja-JP" alt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kumimoji="1" lang="en-US" altLang="ja-JP" sz="6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2012</a:t>
            </a:r>
            <a:r>
              <a:rPr kumimoji="1" lang="ja-JP" altLang="en-US" sz="6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年度</a:t>
            </a:r>
            <a:r>
              <a:rPr kumimoji="1" lang="en-US" altLang="ja-JP"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r>
            <a:br>
              <a:rPr kumimoji="1" lang="en-US" altLang="ja-JP"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br>
            <a:r>
              <a:rPr lang="ja-JP" alt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ja-JP" alt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kumimoji="1" lang="ja-JP" altLang="en-US" sz="73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図書館ガイダンス</a:t>
            </a:r>
            <a:endParaRPr kumimoji="1" lang="ja-JP" altLang="en-US" sz="73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9" name="スライド番号プレースホルダー 8"/>
          <p:cNvSpPr>
            <a:spLocks noGrp="1"/>
          </p:cNvSpPr>
          <p:nvPr>
            <p:ph type="sldNum" sz="quarter" idx="12"/>
          </p:nvPr>
        </p:nvSpPr>
        <p:spPr/>
        <p:txBody>
          <a:bodyPr/>
          <a:lstStyle/>
          <a:p>
            <a:fld id="{9860B3DC-FA87-4EDF-ACDD-58741CF61299}" type="slidenum">
              <a:rPr lang="ja-JP" altLang="en-US" smtClean="0"/>
              <a:pPr/>
              <a:t>1</a:t>
            </a:fld>
            <a:endParaRPr lang="ja-JP" altLang="en-US" dirty="0"/>
          </a:p>
        </p:txBody>
      </p:sp>
      <p:sp>
        <p:nvSpPr>
          <p:cNvPr id="3" name="テキスト ボックス 2"/>
          <p:cNvSpPr txBox="1"/>
          <p:nvPr/>
        </p:nvSpPr>
        <p:spPr>
          <a:xfrm>
            <a:off x="3635896" y="6021288"/>
            <a:ext cx="5328592" cy="369332"/>
          </a:xfrm>
          <a:prstGeom prst="rect">
            <a:avLst/>
          </a:prstGeom>
          <a:noFill/>
        </p:spPr>
        <p:txBody>
          <a:bodyPr wrap="square" rtlCol="0">
            <a:spAutoFit/>
          </a:bodyPr>
          <a:lstStyle/>
          <a:p>
            <a:r>
              <a:rPr kumimoji="1" lang="en-US" altLang="ja-JP" dirty="0" smtClean="0">
                <a:solidFill>
                  <a:schemeClr val="bg1">
                    <a:lumMod val="50000"/>
                  </a:schemeClr>
                </a:solidFill>
              </a:rPr>
              <a:t>2012</a:t>
            </a:r>
            <a:r>
              <a:rPr kumimoji="1" lang="ja-JP" altLang="en-US" dirty="0" smtClean="0">
                <a:solidFill>
                  <a:schemeClr val="bg1">
                    <a:lumMod val="50000"/>
                  </a:schemeClr>
                </a:solidFill>
              </a:rPr>
              <a:t>年</a:t>
            </a:r>
            <a:r>
              <a:rPr kumimoji="1" lang="en-US" altLang="ja-JP" dirty="0" smtClean="0">
                <a:solidFill>
                  <a:schemeClr val="bg1">
                    <a:lumMod val="50000"/>
                  </a:schemeClr>
                </a:solidFill>
              </a:rPr>
              <a:t>4</a:t>
            </a:r>
            <a:r>
              <a:rPr kumimoji="1" lang="ja-JP" altLang="en-US" dirty="0" smtClean="0">
                <a:solidFill>
                  <a:schemeClr val="bg1">
                    <a:lumMod val="50000"/>
                  </a:schemeClr>
                </a:solidFill>
              </a:rPr>
              <a:t>月</a:t>
            </a:r>
            <a:r>
              <a:rPr kumimoji="1" lang="en-US" altLang="ja-JP" dirty="0" smtClean="0">
                <a:solidFill>
                  <a:schemeClr val="bg1">
                    <a:lumMod val="50000"/>
                  </a:schemeClr>
                </a:solidFill>
              </a:rPr>
              <a:t>17</a:t>
            </a:r>
            <a:r>
              <a:rPr kumimoji="1" lang="ja-JP" altLang="en-US" dirty="0" smtClean="0">
                <a:solidFill>
                  <a:schemeClr val="bg1">
                    <a:lumMod val="50000"/>
                  </a:schemeClr>
                </a:solidFill>
              </a:rPr>
              <a:t>日</a:t>
            </a:r>
            <a:r>
              <a:rPr kumimoji="1" lang="en-US" altLang="ja-JP" dirty="0" smtClean="0">
                <a:solidFill>
                  <a:schemeClr val="bg1">
                    <a:lumMod val="50000"/>
                  </a:schemeClr>
                </a:solidFill>
              </a:rPr>
              <a:t>(</a:t>
            </a:r>
            <a:r>
              <a:rPr kumimoji="1" lang="ja-JP" altLang="en-US" dirty="0" smtClean="0">
                <a:solidFill>
                  <a:schemeClr val="bg1">
                    <a:lumMod val="50000"/>
                  </a:schemeClr>
                </a:solidFill>
              </a:rPr>
              <a:t>火</a:t>
            </a:r>
            <a:r>
              <a:rPr kumimoji="1" lang="en-US" altLang="ja-JP" dirty="0" smtClean="0">
                <a:solidFill>
                  <a:schemeClr val="bg1">
                    <a:lumMod val="50000"/>
                  </a:schemeClr>
                </a:solidFill>
              </a:rPr>
              <a:t>)</a:t>
            </a:r>
            <a:r>
              <a:rPr lang="ja-JP" altLang="en-US" dirty="0">
                <a:solidFill>
                  <a:schemeClr val="bg1">
                    <a:lumMod val="50000"/>
                  </a:schemeClr>
                </a:solidFill>
              </a:rPr>
              <a:t>　</a:t>
            </a:r>
            <a:r>
              <a:rPr kumimoji="1" lang="en-US" altLang="ja-JP" dirty="0" smtClean="0">
                <a:solidFill>
                  <a:schemeClr val="bg1">
                    <a:lumMod val="50000"/>
                  </a:schemeClr>
                </a:solidFill>
              </a:rPr>
              <a:t>2</a:t>
            </a:r>
            <a:r>
              <a:rPr kumimoji="1" lang="ja-JP" altLang="en-US" dirty="0" smtClean="0">
                <a:solidFill>
                  <a:schemeClr val="bg1">
                    <a:lumMod val="50000"/>
                  </a:schemeClr>
                </a:solidFill>
              </a:rPr>
              <a:t>限目</a:t>
            </a:r>
            <a:r>
              <a:rPr kumimoji="1" lang="en-US" altLang="ja-JP" dirty="0" smtClean="0">
                <a:solidFill>
                  <a:schemeClr val="bg1">
                    <a:lumMod val="50000"/>
                  </a:schemeClr>
                </a:solidFill>
              </a:rPr>
              <a:t>『</a:t>
            </a:r>
            <a:r>
              <a:rPr kumimoji="1" lang="ja-JP" altLang="en-US" dirty="0" smtClean="0">
                <a:solidFill>
                  <a:schemeClr val="bg1">
                    <a:lumMod val="50000"/>
                  </a:schemeClr>
                </a:solidFill>
              </a:rPr>
              <a:t>都市システム情報処理</a:t>
            </a:r>
            <a:r>
              <a:rPr kumimoji="1" lang="en-US" altLang="ja-JP" dirty="0" smtClean="0">
                <a:solidFill>
                  <a:schemeClr val="bg1">
                    <a:lumMod val="50000"/>
                  </a:schemeClr>
                </a:solidFill>
              </a:rPr>
              <a:t>』</a:t>
            </a:r>
            <a:endParaRPr kumimoji="1" lang="ja-JP" altLang="en-US" dirty="0">
              <a:solidFill>
                <a:schemeClr val="bg1">
                  <a:lumMod val="50000"/>
                </a:schemeClr>
              </a:solidFill>
            </a:endParaRPr>
          </a:p>
        </p:txBody>
      </p:sp>
    </p:spTree>
    <p:extLst>
      <p:ext uri="{BB962C8B-B14F-4D97-AF65-F5344CB8AC3E}">
        <p14:creationId xmlns:p14="http://schemas.microsoft.com/office/powerpoint/2010/main" val="4205271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693988"/>
            <a:ext cx="7772400" cy="1470025"/>
          </a:xfrm>
        </p:spPr>
        <p:txBody>
          <a:bodyPr>
            <a:normAutofit/>
          </a:bodyPr>
          <a:lstStyle/>
          <a:p>
            <a:r>
              <a:rPr lang="ja-JP" altLang="en-US" dirty="0" smtClean="0"/>
              <a:t>３．図書の探し方</a:t>
            </a:r>
            <a:endParaRPr kumimoji="1" lang="ja-JP" altLang="en-US" dirty="0"/>
          </a:p>
        </p:txBody>
      </p:sp>
      <p:sp>
        <p:nvSpPr>
          <p:cNvPr id="6" name="スライド番号プレースホルダー 5"/>
          <p:cNvSpPr>
            <a:spLocks noGrp="1"/>
          </p:cNvSpPr>
          <p:nvPr>
            <p:ph type="sldNum" sz="quarter" idx="12"/>
          </p:nvPr>
        </p:nvSpPr>
        <p:spPr/>
        <p:txBody>
          <a:bodyPr/>
          <a:lstStyle/>
          <a:p>
            <a:fld id="{9860B3DC-FA87-4EDF-ACDD-58741CF61299}" type="slidenum">
              <a:rPr lang="ja-JP" altLang="en-US" smtClean="0"/>
              <a:pPr/>
              <a:t>10</a:t>
            </a:fld>
            <a:endParaRPr lang="ja-JP" altLang="en-US" dirty="0"/>
          </a:p>
        </p:txBody>
      </p:sp>
    </p:spTree>
    <p:extLst>
      <p:ext uri="{BB962C8B-B14F-4D97-AF65-F5344CB8AC3E}">
        <p14:creationId xmlns:p14="http://schemas.microsoft.com/office/powerpoint/2010/main" val="1492496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9982" y="58614"/>
            <a:ext cx="4888082" cy="850106"/>
          </a:xfrm>
        </p:spPr>
        <p:txBody>
          <a:bodyPr>
            <a:noAutofit/>
          </a:bodyPr>
          <a:lstStyle/>
          <a:p>
            <a:pPr algn="l"/>
            <a:r>
              <a:rPr lang="ja-JP" altLang="en-US" sz="4800" dirty="0" smtClean="0"/>
              <a:t>①書棚から探す</a:t>
            </a:r>
            <a:endParaRPr kumimoji="1" lang="ja-JP" altLang="en-US" sz="4800" dirty="0"/>
          </a:p>
        </p:txBody>
      </p:sp>
      <p:sp>
        <p:nvSpPr>
          <p:cNvPr id="7" name="テキスト ボックス 6"/>
          <p:cNvSpPr txBox="1"/>
          <p:nvPr/>
        </p:nvSpPr>
        <p:spPr>
          <a:xfrm>
            <a:off x="395536" y="1484784"/>
            <a:ext cx="2520280" cy="4752527"/>
          </a:xfrm>
          <a:prstGeom prst="rect">
            <a:avLst/>
          </a:prstGeom>
          <a:solidFill>
            <a:schemeClr val="bg1">
              <a:lumMod val="75000"/>
            </a:schemeClr>
          </a:solidFill>
          <a:ln>
            <a:solidFill>
              <a:schemeClr val="tx1">
                <a:lumMod val="50000"/>
                <a:lumOff val="50000"/>
              </a:schemeClr>
            </a:solidFill>
          </a:ln>
        </p:spPr>
        <p:style>
          <a:lnRef idx="2">
            <a:schemeClr val="accent3">
              <a:shade val="50000"/>
            </a:schemeClr>
          </a:lnRef>
          <a:fillRef idx="1">
            <a:schemeClr val="accent3"/>
          </a:fillRef>
          <a:effectRef idx="0">
            <a:schemeClr val="accent3"/>
          </a:effectRef>
          <a:fontRef idx="minor">
            <a:schemeClr val="lt1"/>
          </a:fontRef>
        </p:style>
        <p:txBody>
          <a:bodyPr wrap="square" rtlCol="0" anchor="ctr" anchorCtr="1">
            <a:noAutofit/>
          </a:bodyPr>
          <a:lstStyle/>
          <a:p>
            <a:r>
              <a:rPr lang="ja-JP" altLang="en-US" sz="2800" dirty="0" smtClean="0"/>
              <a:t>０ 総記</a:t>
            </a:r>
            <a:endParaRPr lang="en-US" altLang="ja-JP" sz="2800" dirty="0" smtClean="0"/>
          </a:p>
          <a:p>
            <a:r>
              <a:rPr kumimoji="1" lang="ja-JP" altLang="en-US" sz="2800" dirty="0" smtClean="0"/>
              <a:t>１ 哲学</a:t>
            </a:r>
            <a:endParaRPr kumimoji="1" lang="en-US" altLang="ja-JP" sz="2800" dirty="0" smtClean="0"/>
          </a:p>
          <a:p>
            <a:r>
              <a:rPr lang="ja-JP" altLang="en-US" sz="2800" dirty="0" smtClean="0"/>
              <a:t>２ 歴史</a:t>
            </a:r>
            <a:endParaRPr lang="en-US" altLang="ja-JP" sz="2800" dirty="0" smtClean="0"/>
          </a:p>
          <a:p>
            <a:r>
              <a:rPr kumimoji="1" lang="ja-JP" altLang="en-US" sz="2800" dirty="0" smtClean="0"/>
              <a:t>３ 社会科学</a:t>
            </a:r>
            <a:endParaRPr kumimoji="1" lang="en-US" altLang="ja-JP" sz="2800" dirty="0" smtClean="0"/>
          </a:p>
          <a:p>
            <a:r>
              <a:rPr lang="ja-JP" altLang="en-US" sz="2800" dirty="0" smtClean="0">
                <a:solidFill>
                  <a:schemeClr val="bg1"/>
                </a:solidFill>
              </a:rPr>
              <a:t>４ 自然科学</a:t>
            </a:r>
            <a:endParaRPr lang="en-US" altLang="ja-JP" sz="2800" dirty="0" smtClean="0">
              <a:solidFill>
                <a:schemeClr val="bg1"/>
              </a:solidFill>
            </a:endParaRPr>
          </a:p>
          <a:p>
            <a:r>
              <a:rPr kumimoji="1" lang="ja-JP" altLang="en-US" sz="2800" b="1" dirty="0" smtClean="0">
                <a:solidFill>
                  <a:srgbClr val="FF0000"/>
                </a:solidFill>
              </a:rPr>
              <a:t>５ 技術・工学</a:t>
            </a:r>
            <a:endParaRPr kumimoji="1" lang="en-US" altLang="ja-JP" sz="2800" b="1" dirty="0" smtClean="0">
              <a:solidFill>
                <a:srgbClr val="FF0000"/>
              </a:solidFill>
            </a:endParaRPr>
          </a:p>
          <a:p>
            <a:r>
              <a:rPr lang="ja-JP" altLang="en-US" sz="2800" dirty="0" smtClean="0"/>
              <a:t>６ 産業</a:t>
            </a:r>
            <a:endParaRPr lang="en-US" altLang="ja-JP" sz="2800" dirty="0" smtClean="0"/>
          </a:p>
          <a:p>
            <a:r>
              <a:rPr kumimoji="1" lang="ja-JP" altLang="en-US" sz="2800" dirty="0" smtClean="0"/>
              <a:t>７ 芸術・美術</a:t>
            </a:r>
            <a:endParaRPr kumimoji="1" lang="en-US" altLang="ja-JP" sz="2800" dirty="0" smtClean="0"/>
          </a:p>
          <a:p>
            <a:r>
              <a:rPr lang="ja-JP" altLang="en-US" sz="2800" dirty="0" smtClean="0"/>
              <a:t>８ 言語</a:t>
            </a:r>
            <a:endParaRPr lang="en-US" altLang="ja-JP" sz="2800" dirty="0" smtClean="0"/>
          </a:p>
          <a:p>
            <a:r>
              <a:rPr kumimoji="1" lang="ja-JP" altLang="en-US" sz="2800" dirty="0" smtClean="0"/>
              <a:t>９ 文学</a:t>
            </a:r>
            <a:endParaRPr kumimoji="1" lang="en-US" altLang="ja-JP" sz="2800" dirty="0" smtClean="0"/>
          </a:p>
        </p:txBody>
      </p:sp>
      <p:sp>
        <p:nvSpPr>
          <p:cNvPr id="8" name="四角形吹き出し 7"/>
          <p:cNvSpPr/>
          <p:nvPr/>
        </p:nvSpPr>
        <p:spPr>
          <a:xfrm>
            <a:off x="3131840" y="3429000"/>
            <a:ext cx="3240360" cy="2232248"/>
          </a:xfrm>
          <a:prstGeom prst="wedgeRectCallout">
            <a:avLst>
              <a:gd name="adj1" fmla="val -65453"/>
              <a:gd name="adj2" fmla="val -19678"/>
            </a:avLst>
          </a:prstGeom>
          <a:solidFill>
            <a:schemeClr val="bg1">
              <a:lumMod val="75000"/>
            </a:schemeClr>
          </a:solidFill>
          <a:ln>
            <a:solidFill>
              <a:schemeClr val="tx1">
                <a:lumMod val="50000"/>
                <a:lumOff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nchorCtr="0"/>
          <a:lstStyle/>
          <a:p>
            <a:r>
              <a:rPr kumimoji="1" lang="en-US" altLang="ja-JP" sz="2400" dirty="0" smtClean="0">
                <a:solidFill>
                  <a:schemeClr val="bg1"/>
                </a:solidFill>
              </a:rPr>
              <a:t>50</a:t>
            </a:r>
            <a:r>
              <a:rPr kumimoji="1" lang="ja-JP" altLang="en-US" sz="2400" dirty="0" smtClean="0">
                <a:solidFill>
                  <a:schemeClr val="bg1"/>
                </a:solidFill>
              </a:rPr>
              <a:t>技術．工学</a:t>
            </a:r>
            <a:endParaRPr kumimoji="1" lang="en-US" altLang="ja-JP" sz="2400" dirty="0" smtClean="0">
              <a:solidFill>
                <a:schemeClr val="bg1"/>
              </a:solidFill>
            </a:endParaRPr>
          </a:p>
          <a:p>
            <a:r>
              <a:rPr kumimoji="1" lang="en-US" altLang="ja-JP" sz="2400" b="1" dirty="0" smtClean="0">
                <a:solidFill>
                  <a:srgbClr val="FF0000"/>
                </a:solidFill>
              </a:rPr>
              <a:t>51</a:t>
            </a:r>
            <a:r>
              <a:rPr kumimoji="1" lang="ja-JP" altLang="en-US" sz="2400" b="1" dirty="0" smtClean="0">
                <a:solidFill>
                  <a:srgbClr val="FF0000"/>
                </a:solidFill>
              </a:rPr>
              <a:t> 建設工学</a:t>
            </a:r>
            <a:r>
              <a:rPr kumimoji="1" lang="en-US" altLang="ja-JP" sz="2400" b="1" dirty="0" smtClean="0">
                <a:solidFill>
                  <a:srgbClr val="FF0000"/>
                </a:solidFill>
              </a:rPr>
              <a:t>.</a:t>
            </a:r>
            <a:r>
              <a:rPr lang="ja-JP" altLang="en-US" sz="2400" b="1" dirty="0" smtClean="0">
                <a:solidFill>
                  <a:srgbClr val="FF0000"/>
                </a:solidFill>
              </a:rPr>
              <a:t>土木</a:t>
            </a:r>
            <a:r>
              <a:rPr lang="ja-JP" altLang="en-US" sz="2400" b="1" dirty="0">
                <a:solidFill>
                  <a:srgbClr val="FF0000"/>
                </a:solidFill>
              </a:rPr>
              <a:t>工</a:t>
            </a:r>
            <a:r>
              <a:rPr kumimoji="1" lang="ja-JP" altLang="en-US" sz="2400" b="1" dirty="0" smtClean="0">
                <a:solidFill>
                  <a:srgbClr val="FF0000"/>
                </a:solidFill>
              </a:rPr>
              <a:t>学</a:t>
            </a:r>
            <a:endParaRPr kumimoji="1" lang="en-US" altLang="ja-JP" sz="2400" b="1" dirty="0" smtClean="0">
              <a:solidFill>
                <a:srgbClr val="FF0000"/>
              </a:solidFill>
            </a:endParaRPr>
          </a:p>
          <a:p>
            <a:r>
              <a:rPr lang="en-US" altLang="ja-JP" sz="2400" dirty="0"/>
              <a:t>52</a:t>
            </a:r>
            <a:r>
              <a:rPr lang="ja-JP" altLang="en-US" sz="2400" dirty="0" smtClean="0"/>
              <a:t> 建築学</a:t>
            </a:r>
            <a:endParaRPr lang="en-US" altLang="ja-JP" sz="2400" dirty="0" smtClean="0"/>
          </a:p>
          <a:p>
            <a:r>
              <a:rPr lang="en-US" altLang="ja-JP" sz="2400" dirty="0"/>
              <a:t>53</a:t>
            </a:r>
            <a:r>
              <a:rPr kumimoji="1" lang="ja-JP" altLang="en-US" sz="2400" dirty="0" smtClean="0"/>
              <a:t> </a:t>
            </a:r>
            <a:r>
              <a:rPr kumimoji="1" lang="ja-JP" altLang="en-US" sz="2000" b="1" dirty="0" smtClean="0"/>
              <a:t>機械工学．原子力工学</a:t>
            </a:r>
            <a:endParaRPr kumimoji="1" lang="en-US" altLang="ja-JP" sz="2000" b="1" dirty="0" smtClean="0"/>
          </a:p>
          <a:p>
            <a:r>
              <a:rPr lang="en-US" altLang="ja-JP" sz="2400" dirty="0"/>
              <a:t>54</a:t>
            </a:r>
            <a:r>
              <a:rPr lang="ja-JP" altLang="en-US" sz="2400" dirty="0" smtClean="0"/>
              <a:t> 電気工学．電子</a:t>
            </a:r>
            <a:r>
              <a:rPr lang="ja-JP" altLang="en-US" sz="2400" dirty="0"/>
              <a:t>工</a:t>
            </a:r>
            <a:r>
              <a:rPr lang="ja-JP" altLang="en-US" sz="2400" dirty="0" smtClean="0"/>
              <a:t>学</a:t>
            </a:r>
            <a:endParaRPr kumimoji="1" lang="ja-JP" altLang="en-US" sz="2400" dirty="0"/>
          </a:p>
        </p:txBody>
      </p:sp>
      <p:sp>
        <p:nvSpPr>
          <p:cNvPr id="9" name="四角形吹き出し 8"/>
          <p:cNvSpPr/>
          <p:nvPr/>
        </p:nvSpPr>
        <p:spPr>
          <a:xfrm>
            <a:off x="6588224" y="3576046"/>
            <a:ext cx="2376264" cy="1797170"/>
          </a:xfrm>
          <a:prstGeom prst="wedgeRectCallout">
            <a:avLst>
              <a:gd name="adj1" fmla="val -64166"/>
              <a:gd name="adj2" fmla="val -19493"/>
            </a:avLst>
          </a:prstGeom>
          <a:solidFill>
            <a:schemeClr val="bg1">
              <a:lumMod val="75000"/>
            </a:schemeClr>
          </a:solidFill>
          <a:ln>
            <a:solidFill>
              <a:schemeClr val="tx1">
                <a:lumMod val="50000"/>
                <a:lumOff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kumimoji="1" lang="en-US" altLang="ja-JP" sz="2500" dirty="0" smtClean="0">
                <a:solidFill>
                  <a:schemeClr val="bg1"/>
                </a:solidFill>
              </a:rPr>
              <a:t>515</a:t>
            </a:r>
            <a:r>
              <a:rPr kumimoji="1" lang="ja-JP" altLang="en-US" sz="2500" dirty="0" smtClean="0">
                <a:solidFill>
                  <a:schemeClr val="bg1"/>
                </a:solidFill>
              </a:rPr>
              <a:t> 橋梁工学</a:t>
            </a:r>
            <a:endParaRPr kumimoji="1" lang="en-US" altLang="ja-JP" sz="2500" dirty="0" smtClean="0">
              <a:solidFill>
                <a:schemeClr val="bg1"/>
              </a:solidFill>
            </a:endParaRPr>
          </a:p>
          <a:p>
            <a:r>
              <a:rPr lang="en-US" altLang="ja-JP" sz="2500" dirty="0">
                <a:solidFill>
                  <a:schemeClr val="bg1"/>
                </a:solidFill>
              </a:rPr>
              <a:t>516</a:t>
            </a:r>
            <a:r>
              <a:rPr lang="ja-JP" altLang="en-US" sz="2500" dirty="0" smtClean="0">
                <a:solidFill>
                  <a:schemeClr val="bg1"/>
                </a:solidFill>
              </a:rPr>
              <a:t> 鉄道工学</a:t>
            </a:r>
            <a:endParaRPr lang="en-US" altLang="ja-JP" sz="2500" dirty="0" smtClean="0">
              <a:solidFill>
                <a:schemeClr val="bg1"/>
              </a:solidFill>
            </a:endParaRPr>
          </a:p>
          <a:p>
            <a:r>
              <a:rPr kumimoji="1" lang="en-US" altLang="ja-JP" sz="2500" b="1" dirty="0" smtClean="0">
                <a:solidFill>
                  <a:srgbClr val="FF0000"/>
                </a:solidFill>
              </a:rPr>
              <a:t>517</a:t>
            </a:r>
            <a:r>
              <a:rPr kumimoji="1" lang="ja-JP" altLang="en-US" sz="2500" b="1" dirty="0" smtClean="0">
                <a:solidFill>
                  <a:srgbClr val="FF0000"/>
                </a:solidFill>
              </a:rPr>
              <a:t> </a:t>
            </a:r>
            <a:r>
              <a:rPr lang="ja-JP" altLang="en-US" sz="2500" b="1" dirty="0" smtClean="0">
                <a:solidFill>
                  <a:srgbClr val="FF0000"/>
                </a:solidFill>
              </a:rPr>
              <a:t>河海工学．</a:t>
            </a:r>
            <a:endParaRPr lang="en-US" altLang="ja-JP" sz="2500" b="1" dirty="0" smtClean="0">
              <a:solidFill>
                <a:srgbClr val="FF0000"/>
              </a:solidFill>
            </a:endParaRPr>
          </a:p>
          <a:p>
            <a:r>
              <a:rPr kumimoji="1" lang="ja-JP" altLang="en-US" sz="2500" b="1" dirty="0">
                <a:solidFill>
                  <a:srgbClr val="FF0000"/>
                </a:solidFill>
              </a:rPr>
              <a:t>　</a:t>
            </a:r>
            <a:r>
              <a:rPr kumimoji="1" lang="ja-JP" altLang="en-US" sz="2500" b="1" dirty="0" smtClean="0">
                <a:solidFill>
                  <a:srgbClr val="FF0000"/>
                </a:solidFill>
              </a:rPr>
              <a:t>　　　河川工学</a:t>
            </a:r>
            <a:endParaRPr kumimoji="1" lang="en-US" altLang="ja-JP" sz="2500" b="1" dirty="0" smtClean="0">
              <a:solidFill>
                <a:srgbClr val="FF0000"/>
              </a:solidFill>
            </a:endParaRPr>
          </a:p>
        </p:txBody>
      </p:sp>
      <p:sp>
        <p:nvSpPr>
          <p:cNvPr id="11" name="円/楕円 10"/>
          <p:cNvSpPr/>
          <p:nvPr/>
        </p:nvSpPr>
        <p:spPr>
          <a:xfrm>
            <a:off x="3486698" y="1628800"/>
            <a:ext cx="5328591" cy="115212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4000" dirty="0" smtClean="0"/>
              <a:t>日本十進分類法</a:t>
            </a:r>
            <a:endParaRPr kumimoji="1" lang="ja-JP" altLang="en-US" sz="4000" dirty="0"/>
          </a:p>
        </p:txBody>
      </p:sp>
      <p:sp>
        <p:nvSpPr>
          <p:cNvPr id="13" name="スライド番号プレースホルダー 12"/>
          <p:cNvSpPr>
            <a:spLocks noGrp="1"/>
          </p:cNvSpPr>
          <p:nvPr>
            <p:ph type="sldNum" sz="quarter" idx="12"/>
          </p:nvPr>
        </p:nvSpPr>
        <p:spPr/>
        <p:txBody>
          <a:bodyPr/>
          <a:lstStyle/>
          <a:p>
            <a:fld id="{9860B3DC-FA87-4EDF-ACDD-58741CF61299}" type="slidenum">
              <a:rPr kumimoji="1" lang="ja-JP" altLang="en-US" smtClean="0"/>
              <a:t>11</a:t>
            </a:fld>
            <a:endParaRPr kumimoji="1" lang="ja-JP" altLang="en-US"/>
          </a:p>
        </p:txBody>
      </p:sp>
      <p:sp>
        <p:nvSpPr>
          <p:cNvPr id="3" name="テキスト ボックス 2"/>
          <p:cNvSpPr txBox="1"/>
          <p:nvPr/>
        </p:nvSpPr>
        <p:spPr>
          <a:xfrm>
            <a:off x="35496" y="6525344"/>
            <a:ext cx="1872208" cy="338554"/>
          </a:xfrm>
          <a:prstGeom prst="rect">
            <a:avLst/>
          </a:prstGeom>
          <a:noFill/>
        </p:spPr>
        <p:txBody>
          <a:bodyPr wrap="square" rtlCol="0">
            <a:spAutoFit/>
          </a:bodyPr>
          <a:lstStyle/>
          <a:p>
            <a:r>
              <a:rPr kumimoji="1" lang="en-US" altLang="ja-JP" sz="1600" dirty="0" smtClean="0"/>
              <a:t>3.</a:t>
            </a:r>
            <a:r>
              <a:rPr kumimoji="1" lang="ja-JP" altLang="en-US" sz="1600" dirty="0" smtClean="0"/>
              <a:t>図書の探し方</a:t>
            </a:r>
            <a:endParaRPr kumimoji="1" lang="ja-JP" altLang="en-US" sz="1600" dirty="0"/>
          </a:p>
        </p:txBody>
      </p:sp>
    </p:spTree>
    <p:extLst>
      <p:ext uri="{BB962C8B-B14F-4D97-AF65-F5344CB8AC3E}">
        <p14:creationId xmlns:p14="http://schemas.microsoft.com/office/powerpoint/2010/main" val="45914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556748160"/>
              </p:ext>
            </p:extLst>
          </p:nvPr>
        </p:nvGraphicFramePr>
        <p:xfrm>
          <a:off x="1524000" y="1397000"/>
          <a:ext cx="6096000" cy="4192240"/>
        </p:xfrm>
        <a:graphic>
          <a:graphicData uri="http://schemas.openxmlformats.org/drawingml/2006/table">
            <a:tbl>
              <a:tblPr>
                <a:tableStyleId>{0505E3EF-67EA-436B-97B2-0124C06EBD24}</a:tableStyleId>
              </a:tblPr>
              <a:tblGrid>
                <a:gridCol w="3048000"/>
                <a:gridCol w="3048000"/>
              </a:tblGrid>
              <a:tr h="838448">
                <a:tc>
                  <a:txBody>
                    <a:bodyPr/>
                    <a:lstStyle/>
                    <a:p>
                      <a:endParaRPr kumimoji="1" lang="ja-JP" altLang="en-US" dirty="0"/>
                    </a:p>
                  </a:txBody>
                  <a:tcPr>
                    <a:lnL w="38100" cap="flat" cmpd="sng" algn="ctr">
                      <a:solidFill>
                        <a:srgbClr val="92D050"/>
                      </a:solidFill>
                      <a:prstDash val="solid"/>
                      <a:round/>
                      <a:headEnd type="none" w="med" len="med"/>
                      <a:tailEnd type="none" w="med" len="med"/>
                    </a:lnL>
                    <a:lnR w="38100" cap="flat" cmpd="sng" algn="ctr">
                      <a:solidFill>
                        <a:srgbClr val="92D050"/>
                      </a:solidFill>
                      <a:prstDash val="solid"/>
                      <a:round/>
                      <a:headEnd type="none" w="med" len="med"/>
                      <a:tailEnd type="none" w="med" len="med"/>
                    </a:lnR>
                    <a:lnT w="38100" cap="flat" cmpd="sng" algn="ctr">
                      <a:solidFill>
                        <a:srgbClr val="92D050"/>
                      </a:solidFill>
                      <a:prstDash val="solid"/>
                      <a:round/>
                      <a:headEnd type="none" w="med" len="med"/>
                      <a:tailEnd type="none" w="med" len="med"/>
                    </a:lnT>
                    <a:lnB w="38100" cap="flat" cmpd="sng" algn="ctr">
                      <a:solidFill>
                        <a:srgbClr val="92D050"/>
                      </a:solidFill>
                      <a:prstDash val="solid"/>
                      <a:round/>
                      <a:headEnd type="none" w="med" len="med"/>
                      <a:tailEnd type="none" w="med" len="med"/>
                    </a:lnB>
                  </a:tcPr>
                </a:tc>
                <a:tc>
                  <a:txBody>
                    <a:bodyPr/>
                    <a:lstStyle/>
                    <a:p>
                      <a:endParaRPr kumimoji="1" lang="ja-JP" altLang="en-US" dirty="0"/>
                    </a:p>
                  </a:txBody>
                  <a:tcPr>
                    <a:lnL w="38100" cap="flat" cmpd="sng" algn="ctr">
                      <a:solidFill>
                        <a:srgbClr val="92D050"/>
                      </a:solidFill>
                      <a:prstDash val="solid"/>
                      <a:round/>
                      <a:headEnd type="none" w="med" len="med"/>
                      <a:tailEnd type="none" w="med" len="med"/>
                    </a:lnL>
                    <a:lnR w="38100" cap="flat" cmpd="sng" algn="ctr">
                      <a:solidFill>
                        <a:srgbClr val="92D050"/>
                      </a:solidFill>
                      <a:prstDash val="solid"/>
                      <a:round/>
                      <a:headEnd type="none" w="med" len="med"/>
                      <a:tailEnd type="none" w="med" len="med"/>
                    </a:lnR>
                    <a:lnT w="38100" cap="flat" cmpd="sng" algn="ctr">
                      <a:solidFill>
                        <a:srgbClr val="92D050"/>
                      </a:solidFill>
                      <a:prstDash val="solid"/>
                      <a:round/>
                      <a:headEnd type="none" w="med" len="med"/>
                      <a:tailEnd type="none" w="med" len="med"/>
                    </a:lnT>
                    <a:lnB w="38100" cap="flat" cmpd="sng" algn="ctr">
                      <a:solidFill>
                        <a:srgbClr val="92D050"/>
                      </a:solidFill>
                      <a:prstDash val="solid"/>
                      <a:round/>
                      <a:headEnd type="none" w="med" len="med"/>
                      <a:tailEnd type="none" w="med" len="med"/>
                    </a:lnB>
                  </a:tcPr>
                </a:tc>
              </a:tr>
              <a:tr h="838448">
                <a:tc>
                  <a:txBody>
                    <a:bodyPr/>
                    <a:lstStyle/>
                    <a:p>
                      <a:endParaRPr kumimoji="1" lang="ja-JP" altLang="en-US" dirty="0"/>
                    </a:p>
                  </a:txBody>
                  <a:tcPr>
                    <a:lnL w="38100" cap="flat" cmpd="sng" algn="ctr">
                      <a:solidFill>
                        <a:srgbClr val="92D050"/>
                      </a:solidFill>
                      <a:prstDash val="solid"/>
                      <a:round/>
                      <a:headEnd type="none" w="med" len="med"/>
                      <a:tailEnd type="none" w="med" len="med"/>
                    </a:lnL>
                    <a:lnR w="38100" cap="flat" cmpd="sng" algn="ctr">
                      <a:solidFill>
                        <a:srgbClr val="92D050"/>
                      </a:solidFill>
                      <a:prstDash val="solid"/>
                      <a:round/>
                      <a:headEnd type="none" w="med" len="med"/>
                      <a:tailEnd type="none" w="med" len="med"/>
                    </a:lnR>
                    <a:lnT w="38100" cap="flat" cmpd="sng" algn="ctr">
                      <a:solidFill>
                        <a:srgbClr val="92D050"/>
                      </a:solidFill>
                      <a:prstDash val="solid"/>
                      <a:round/>
                      <a:headEnd type="none" w="med" len="med"/>
                      <a:tailEnd type="none" w="med" len="med"/>
                    </a:lnT>
                    <a:lnB w="38100" cap="flat" cmpd="sng" algn="ctr">
                      <a:solidFill>
                        <a:srgbClr val="92D050"/>
                      </a:solidFill>
                      <a:prstDash val="solid"/>
                      <a:round/>
                      <a:headEnd type="none" w="med" len="med"/>
                      <a:tailEnd type="none" w="med" len="med"/>
                    </a:lnB>
                  </a:tcPr>
                </a:tc>
                <a:tc>
                  <a:txBody>
                    <a:bodyPr/>
                    <a:lstStyle/>
                    <a:p>
                      <a:endParaRPr kumimoji="1" lang="ja-JP" altLang="en-US" dirty="0"/>
                    </a:p>
                  </a:txBody>
                  <a:tcPr>
                    <a:lnL w="38100" cap="flat" cmpd="sng" algn="ctr">
                      <a:solidFill>
                        <a:srgbClr val="92D050"/>
                      </a:solidFill>
                      <a:prstDash val="solid"/>
                      <a:round/>
                      <a:headEnd type="none" w="med" len="med"/>
                      <a:tailEnd type="none" w="med" len="med"/>
                    </a:lnL>
                    <a:lnR w="38100" cap="flat" cmpd="sng" algn="ctr">
                      <a:solidFill>
                        <a:srgbClr val="92D050"/>
                      </a:solidFill>
                      <a:prstDash val="solid"/>
                      <a:round/>
                      <a:headEnd type="none" w="med" len="med"/>
                      <a:tailEnd type="none" w="med" len="med"/>
                    </a:lnR>
                    <a:lnT w="38100" cap="flat" cmpd="sng" algn="ctr">
                      <a:solidFill>
                        <a:srgbClr val="92D050"/>
                      </a:solidFill>
                      <a:prstDash val="solid"/>
                      <a:round/>
                      <a:headEnd type="none" w="med" len="med"/>
                      <a:tailEnd type="none" w="med" len="med"/>
                    </a:lnT>
                    <a:lnB w="38100" cap="flat" cmpd="sng" algn="ctr">
                      <a:solidFill>
                        <a:srgbClr val="92D050"/>
                      </a:solidFill>
                      <a:prstDash val="solid"/>
                      <a:round/>
                      <a:headEnd type="none" w="med" len="med"/>
                      <a:tailEnd type="none" w="med" len="med"/>
                    </a:lnB>
                  </a:tcPr>
                </a:tc>
              </a:tr>
              <a:tr h="838448">
                <a:tc>
                  <a:txBody>
                    <a:bodyPr/>
                    <a:lstStyle/>
                    <a:p>
                      <a:endParaRPr kumimoji="1" lang="ja-JP" altLang="en-US" dirty="0"/>
                    </a:p>
                  </a:txBody>
                  <a:tcPr>
                    <a:lnL w="38100" cap="flat" cmpd="sng" algn="ctr">
                      <a:solidFill>
                        <a:srgbClr val="92D050"/>
                      </a:solidFill>
                      <a:prstDash val="solid"/>
                      <a:round/>
                      <a:headEnd type="none" w="med" len="med"/>
                      <a:tailEnd type="none" w="med" len="med"/>
                    </a:lnL>
                    <a:lnR w="38100" cap="flat" cmpd="sng" algn="ctr">
                      <a:solidFill>
                        <a:srgbClr val="92D050"/>
                      </a:solidFill>
                      <a:prstDash val="solid"/>
                      <a:round/>
                      <a:headEnd type="none" w="med" len="med"/>
                      <a:tailEnd type="none" w="med" len="med"/>
                    </a:lnR>
                    <a:lnT w="38100" cap="flat" cmpd="sng" algn="ctr">
                      <a:solidFill>
                        <a:srgbClr val="92D050"/>
                      </a:solidFill>
                      <a:prstDash val="solid"/>
                      <a:round/>
                      <a:headEnd type="none" w="med" len="med"/>
                      <a:tailEnd type="none" w="med" len="med"/>
                    </a:lnT>
                    <a:lnB w="38100" cap="flat" cmpd="sng" algn="ctr">
                      <a:solidFill>
                        <a:srgbClr val="92D050"/>
                      </a:solidFill>
                      <a:prstDash val="solid"/>
                      <a:round/>
                      <a:headEnd type="none" w="med" len="med"/>
                      <a:tailEnd type="none" w="med" len="med"/>
                    </a:lnB>
                  </a:tcPr>
                </a:tc>
                <a:tc>
                  <a:txBody>
                    <a:bodyPr/>
                    <a:lstStyle/>
                    <a:p>
                      <a:endParaRPr kumimoji="1" lang="ja-JP" altLang="en-US" dirty="0"/>
                    </a:p>
                  </a:txBody>
                  <a:tcPr>
                    <a:lnL w="38100" cap="flat" cmpd="sng" algn="ctr">
                      <a:solidFill>
                        <a:srgbClr val="92D050"/>
                      </a:solidFill>
                      <a:prstDash val="solid"/>
                      <a:round/>
                      <a:headEnd type="none" w="med" len="med"/>
                      <a:tailEnd type="none" w="med" len="med"/>
                    </a:lnL>
                    <a:lnR w="38100" cap="flat" cmpd="sng" algn="ctr">
                      <a:solidFill>
                        <a:srgbClr val="92D050"/>
                      </a:solidFill>
                      <a:prstDash val="solid"/>
                      <a:round/>
                      <a:headEnd type="none" w="med" len="med"/>
                      <a:tailEnd type="none" w="med" len="med"/>
                    </a:lnR>
                    <a:lnT w="38100" cap="flat" cmpd="sng" algn="ctr">
                      <a:solidFill>
                        <a:srgbClr val="92D050"/>
                      </a:solidFill>
                      <a:prstDash val="solid"/>
                      <a:round/>
                      <a:headEnd type="none" w="med" len="med"/>
                      <a:tailEnd type="none" w="med" len="med"/>
                    </a:lnT>
                    <a:lnB w="38100" cap="flat" cmpd="sng" algn="ctr">
                      <a:solidFill>
                        <a:srgbClr val="92D050"/>
                      </a:solidFill>
                      <a:prstDash val="solid"/>
                      <a:round/>
                      <a:headEnd type="none" w="med" len="med"/>
                      <a:tailEnd type="none" w="med" len="med"/>
                    </a:lnB>
                  </a:tcPr>
                </a:tc>
              </a:tr>
              <a:tr h="838448">
                <a:tc>
                  <a:txBody>
                    <a:bodyPr/>
                    <a:lstStyle/>
                    <a:p>
                      <a:endParaRPr kumimoji="1" lang="ja-JP" altLang="en-US" dirty="0"/>
                    </a:p>
                  </a:txBody>
                  <a:tcPr>
                    <a:lnL w="38100" cap="flat" cmpd="sng" algn="ctr">
                      <a:solidFill>
                        <a:srgbClr val="92D050"/>
                      </a:solidFill>
                      <a:prstDash val="solid"/>
                      <a:round/>
                      <a:headEnd type="none" w="med" len="med"/>
                      <a:tailEnd type="none" w="med" len="med"/>
                    </a:lnL>
                    <a:lnR w="38100" cap="flat" cmpd="sng" algn="ctr">
                      <a:solidFill>
                        <a:srgbClr val="92D050"/>
                      </a:solidFill>
                      <a:prstDash val="solid"/>
                      <a:round/>
                      <a:headEnd type="none" w="med" len="med"/>
                      <a:tailEnd type="none" w="med" len="med"/>
                    </a:lnR>
                    <a:lnT w="38100" cap="flat" cmpd="sng" algn="ctr">
                      <a:solidFill>
                        <a:srgbClr val="92D050"/>
                      </a:solidFill>
                      <a:prstDash val="solid"/>
                      <a:round/>
                      <a:headEnd type="none" w="med" len="med"/>
                      <a:tailEnd type="none" w="med" len="med"/>
                    </a:lnT>
                    <a:lnB w="38100" cap="flat" cmpd="sng" algn="ctr">
                      <a:solidFill>
                        <a:srgbClr val="92D050"/>
                      </a:solidFill>
                      <a:prstDash val="solid"/>
                      <a:round/>
                      <a:headEnd type="none" w="med" len="med"/>
                      <a:tailEnd type="none" w="med" len="med"/>
                    </a:lnB>
                  </a:tcPr>
                </a:tc>
                <a:tc>
                  <a:txBody>
                    <a:bodyPr/>
                    <a:lstStyle/>
                    <a:p>
                      <a:endParaRPr kumimoji="1" lang="ja-JP" altLang="en-US" dirty="0"/>
                    </a:p>
                  </a:txBody>
                  <a:tcPr>
                    <a:lnL w="38100" cap="flat" cmpd="sng" algn="ctr">
                      <a:solidFill>
                        <a:srgbClr val="92D050"/>
                      </a:solidFill>
                      <a:prstDash val="solid"/>
                      <a:round/>
                      <a:headEnd type="none" w="med" len="med"/>
                      <a:tailEnd type="none" w="med" len="med"/>
                    </a:lnL>
                    <a:lnR w="38100" cap="flat" cmpd="sng" algn="ctr">
                      <a:solidFill>
                        <a:srgbClr val="92D050"/>
                      </a:solidFill>
                      <a:prstDash val="solid"/>
                      <a:round/>
                      <a:headEnd type="none" w="med" len="med"/>
                      <a:tailEnd type="none" w="med" len="med"/>
                    </a:lnR>
                    <a:lnT w="38100" cap="flat" cmpd="sng" algn="ctr">
                      <a:solidFill>
                        <a:srgbClr val="92D050"/>
                      </a:solidFill>
                      <a:prstDash val="solid"/>
                      <a:round/>
                      <a:headEnd type="none" w="med" len="med"/>
                      <a:tailEnd type="none" w="med" len="med"/>
                    </a:lnT>
                    <a:lnB w="38100" cap="flat" cmpd="sng" algn="ctr">
                      <a:solidFill>
                        <a:srgbClr val="92D050"/>
                      </a:solidFill>
                      <a:prstDash val="solid"/>
                      <a:round/>
                      <a:headEnd type="none" w="med" len="med"/>
                      <a:tailEnd type="none" w="med" len="med"/>
                    </a:lnB>
                  </a:tcPr>
                </a:tc>
              </a:tr>
              <a:tr h="838448">
                <a:tc>
                  <a:txBody>
                    <a:bodyPr/>
                    <a:lstStyle/>
                    <a:p>
                      <a:endParaRPr kumimoji="1" lang="ja-JP" altLang="en-US" dirty="0"/>
                    </a:p>
                  </a:txBody>
                  <a:tcPr>
                    <a:lnL w="38100" cap="flat" cmpd="sng" algn="ctr">
                      <a:solidFill>
                        <a:srgbClr val="92D050"/>
                      </a:solidFill>
                      <a:prstDash val="solid"/>
                      <a:round/>
                      <a:headEnd type="none" w="med" len="med"/>
                      <a:tailEnd type="none" w="med" len="med"/>
                    </a:lnL>
                    <a:lnR w="38100" cap="flat" cmpd="sng" algn="ctr">
                      <a:solidFill>
                        <a:srgbClr val="92D050"/>
                      </a:solidFill>
                      <a:prstDash val="solid"/>
                      <a:round/>
                      <a:headEnd type="none" w="med" len="med"/>
                      <a:tailEnd type="none" w="med" len="med"/>
                    </a:lnR>
                    <a:lnT w="38100" cap="flat" cmpd="sng" algn="ctr">
                      <a:solidFill>
                        <a:srgbClr val="92D050"/>
                      </a:solidFill>
                      <a:prstDash val="solid"/>
                      <a:round/>
                      <a:headEnd type="none" w="med" len="med"/>
                      <a:tailEnd type="none" w="med" len="med"/>
                    </a:lnT>
                    <a:lnB w="38100" cap="flat" cmpd="sng" algn="ctr">
                      <a:solidFill>
                        <a:srgbClr val="92D050"/>
                      </a:solidFill>
                      <a:prstDash val="solid"/>
                      <a:round/>
                      <a:headEnd type="none" w="med" len="med"/>
                      <a:tailEnd type="none" w="med" len="med"/>
                    </a:lnB>
                  </a:tcPr>
                </a:tc>
                <a:tc>
                  <a:txBody>
                    <a:bodyPr/>
                    <a:lstStyle/>
                    <a:p>
                      <a:endParaRPr kumimoji="1" lang="ja-JP" altLang="en-US" dirty="0"/>
                    </a:p>
                  </a:txBody>
                  <a:tcPr>
                    <a:lnL w="38100" cap="flat" cmpd="sng" algn="ctr">
                      <a:solidFill>
                        <a:srgbClr val="92D050"/>
                      </a:solidFill>
                      <a:prstDash val="solid"/>
                      <a:round/>
                      <a:headEnd type="none" w="med" len="med"/>
                      <a:tailEnd type="none" w="med" len="med"/>
                    </a:lnL>
                    <a:lnR w="38100" cap="flat" cmpd="sng" algn="ctr">
                      <a:solidFill>
                        <a:srgbClr val="92D050"/>
                      </a:solidFill>
                      <a:prstDash val="solid"/>
                      <a:round/>
                      <a:headEnd type="none" w="med" len="med"/>
                      <a:tailEnd type="none" w="med" len="med"/>
                    </a:lnR>
                    <a:lnT w="38100" cap="flat" cmpd="sng" algn="ctr">
                      <a:solidFill>
                        <a:srgbClr val="92D050"/>
                      </a:solidFill>
                      <a:prstDash val="solid"/>
                      <a:round/>
                      <a:headEnd type="none" w="med" len="med"/>
                      <a:tailEnd type="none" w="med" len="med"/>
                    </a:lnT>
                    <a:lnB w="38100" cap="flat" cmpd="sng" algn="ctr">
                      <a:solidFill>
                        <a:srgbClr val="92D050"/>
                      </a:solidFill>
                      <a:prstDash val="solid"/>
                      <a:round/>
                      <a:headEnd type="none" w="med" len="med"/>
                      <a:tailEnd type="none" w="med" len="med"/>
                    </a:lnB>
                  </a:tcPr>
                </a:tc>
              </a:tr>
            </a:tbl>
          </a:graphicData>
        </a:graphic>
      </p:graphicFrame>
      <p:sp>
        <p:nvSpPr>
          <p:cNvPr id="8" name="テキスト ボックス 7"/>
          <p:cNvSpPr txBox="1"/>
          <p:nvPr/>
        </p:nvSpPr>
        <p:spPr>
          <a:xfrm>
            <a:off x="2987824" y="5733256"/>
            <a:ext cx="3240360" cy="584775"/>
          </a:xfrm>
          <a:prstGeom prst="rect">
            <a:avLst/>
          </a:prstGeom>
          <a:noFill/>
        </p:spPr>
        <p:txBody>
          <a:bodyPr wrap="square" rtlCol="0">
            <a:spAutoFit/>
          </a:bodyPr>
          <a:lstStyle/>
          <a:p>
            <a:r>
              <a:rPr kumimoji="1" lang="ja-JP" altLang="en-US" sz="3200" dirty="0" smtClean="0"/>
              <a:t>図１　書棚の並び</a:t>
            </a:r>
            <a:endParaRPr kumimoji="1" lang="ja-JP" altLang="en-US" sz="3200" dirty="0"/>
          </a:p>
        </p:txBody>
      </p:sp>
      <p:cxnSp>
        <p:nvCxnSpPr>
          <p:cNvPr id="30" name="直線矢印コネクタ 29"/>
          <p:cNvCxnSpPr/>
          <p:nvPr/>
        </p:nvCxnSpPr>
        <p:spPr>
          <a:xfrm>
            <a:off x="1835696" y="1772816"/>
            <a:ext cx="2376264"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1835696" y="2636912"/>
            <a:ext cx="2376264"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H="1">
            <a:off x="1835696" y="1916832"/>
            <a:ext cx="2304256" cy="57606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H="1">
            <a:off x="1835696" y="2852936"/>
            <a:ext cx="2304256" cy="57606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2894911" y="3429000"/>
            <a:ext cx="338554" cy="1512168"/>
          </a:xfrm>
          <a:prstGeom prst="rect">
            <a:avLst/>
          </a:prstGeom>
          <a:noFill/>
        </p:spPr>
        <p:txBody>
          <a:bodyPr vert="eaVert" wrap="square" rtlCol="0">
            <a:spAutoFit/>
          </a:bodyPr>
          <a:lstStyle/>
          <a:p>
            <a:r>
              <a:rPr kumimoji="1" lang="ja-JP" altLang="en-US" sz="1000" b="1" dirty="0" smtClean="0">
                <a:solidFill>
                  <a:schemeClr val="accent1"/>
                </a:solidFill>
              </a:rPr>
              <a:t>●　　●　　●　　●　　●</a:t>
            </a:r>
            <a:endParaRPr kumimoji="1" lang="ja-JP" altLang="en-US" sz="1000" b="1" dirty="0">
              <a:solidFill>
                <a:schemeClr val="accent1"/>
              </a:solidFill>
            </a:endParaRPr>
          </a:p>
        </p:txBody>
      </p:sp>
      <p:cxnSp>
        <p:nvCxnSpPr>
          <p:cNvPr id="40" name="直線矢印コネクタ 39"/>
          <p:cNvCxnSpPr/>
          <p:nvPr/>
        </p:nvCxnSpPr>
        <p:spPr>
          <a:xfrm>
            <a:off x="1835696" y="5157192"/>
            <a:ext cx="2376264"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flipV="1">
            <a:off x="4211960" y="1772816"/>
            <a:ext cx="648072" cy="3384376"/>
          </a:xfrm>
          <a:prstGeom prst="straightConnector1">
            <a:avLst/>
          </a:prstGeom>
          <a:ln w="63500">
            <a:solidFill>
              <a:srgbClr val="FF3333"/>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p:nvPr/>
        </p:nvCxnSpPr>
        <p:spPr>
          <a:xfrm>
            <a:off x="4932040" y="1772816"/>
            <a:ext cx="2376264"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10"/>
          <p:cNvSpPr>
            <a:spLocks noGrp="1"/>
          </p:cNvSpPr>
          <p:nvPr>
            <p:ph type="sldNum" sz="quarter" idx="12"/>
          </p:nvPr>
        </p:nvSpPr>
        <p:spPr/>
        <p:txBody>
          <a:bodyPr/>
          <a:lstStyle/>
          <a:p>
            <a:fld id="{9860B3DC-FA87-4EDF-ACDD-58741CF61299}" type="slidenum">
              <a:rPr kumimoji="1" lang="ja-JP" altLang="en-US" smtClean="0"/>
              <a:t>12</a:t>
            </a:fld>
            <a:endParaRPr kumimoji="1" lang="ja-JP" altLang="en-US"/>
          </a:p>
        </p:txBody>
      </p:sp>
      <p:sp>
        <p:nvSpPr>
          <p:cNvPr id="15" name="タイトル 1"/>
          <p:cNvSpPr>
            <a:spLocks noGrp="1"/>
          </p:cNvSpPr>
          <p:nvPr>
            <p:ph type="title"/>
          </p:nvPr>
        </p:nvSpPr>
        <p:spPr>
          <a:xfrm>
            <a:off x="259982" y="58614"/>
            <a:ext cx="4888082" cy="850106"/>
          </a:xfrm>
        </p:spPr>
        <p:txBody>
          <a:bodyPr>
            <a:noAutofit/>
          </a:bodyPr>
          <a:lstStyle/>
          <a:p>
            <a:pPr algn="l"/>
            <a:r>
              <a:rPr lang="ja-JP" altLang="en-US" sz="4800" dirty="0" smtClean="0"/>
              <a:t>①書棚から探す</a:t>
            </a:r>
            <a:endParaRPr kumimoji="1" lang="ja-JP" altLang="en-US" sz="4800" dirty="0"/>
          </a:p>
        </p:txBody>
      </p:sp>
      <p:sp>
        <p:nvSpPr>
          <p:cNvPr id="16" name="テキスト ボックス 15"/>
          <p:cNvSpPr txBox="1"/>
          <p:nvPr/>
        </p:nvSpPr>
        <p:spPr>
          <a:xfrm>
            <a:off x="35496" y="6525344"/>
            <a:ext cx="1872208" cy="338554"/>
          </a:xfrm>
          <a:prstGeom prst="rect">
            <a:avLst/>
          </a:prstGeom>
          <a:noFill/>
        </p:spPr>
        <p:txBody>
          <a:bodyPr wrap="square" rtlCol="0">
            <a:spAutoFit/>
          </a:bodyPr>
          <a:lstStyle/>
          <a:p>
            <a:r>
              <a:rPr kumimoji="1" lang="en-US" altLang="ja-JP" sz="1600" dirty="0" smtClean="0"/>
              <a:t>3.</a:t>
            </a:r>
            <a:r>
              <a:rPr kumimoji="1" lang="ja-JP" altLang="en-US" sz="1600" dirty="0" smtClean="0"/>
              <a:t>図書の探し方</a:t>
            </a:r>
            <a:endParaRPr kumimoji="1" lang="ja-JP" altLang="en-US" sz="1600" dirty="0"/>
          </a:p>
        </p:txBody>
      </p:sp>
    </p:spTree>
    <p:extLst>
      <p:ext uri="{BB962C8B-B14F-4D97-AF65-F5344CB8AC3E}">
        <p14:creationId xmlns:p14="http://schemas.microsoft.com/office/powerpoint/2010/main" val="799920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100"/>
                                  </p:stCondLst>
                                  <p:childTnLst>
                                    <p:set>
                                      <p:cBhvr>
                                        <p:cTn id="3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p:cNvSpPr txBox="1"/>
          <p:nvPr/>
        </p:nvSpPr>
        <p:spPr>
          <a:xfrm>
            <a:off x="2743732" y="5301208"/>
            <a:ext cx="3628468" cy="584775"/>
          </a:xfrm>
          <a:prstGeom prst="rect">
            <a:avLst/>
          </a:prstGeom>
          <a:noFill/>
        </p:spPr>
        <p:txBody>
          <a:bodyPr wrap="square" rtlCol="0">
            <a:spAutoFit/>
          </a:bodyPr>
          <a:lstStyle/>
          <a:p>
            <a:r>
              <a:rPr kumimoji="1" lang="ja-JP" altLang="en-US" sz="3200" dirty="0" smtClean="0"/>
              <a:t>図２　ラベルの並び</a:t>
            </a:r>
            <a:endParaRPr kumimoji="1" lang="ja-JP" altLang="en-US" sz="3200" dirty="0"/>
          </a:p>
        </p:txBody>
      </p:sp>
      <p:cxnSp>
        <p:nvCxnSpPr>
          <p:cNvPr id="30" name="直線矢印コネクタ 29"/>
          <p:cNvCxnSpPr/>
          <p:nvPr/>
        </p:nvCxnSpPr>
        <p:spPr>
          <a:xfrm>
            <a:off x="2295812" y="3374694"/>
            <a:ext cx="47598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4319972" y="3374694"/>
            <a:ext cx="47598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6328260" y="3429000"/>
            <a:ext cx="47598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6" name="グループ化 45"/>
          <p:cNvGrpSpPr/>
          <p:nvPr/>
        </p:nvGrpSpPr>
        <p:grpSpPr>
          <a:xfrm>
            <a:off x="899592" y="2564904"/>
            <a:ext cx="1224136" cy="1619580"/>
            <a:chOff x="899592" y="2564904"/>
            <a:chExt cx="1224136" cy="1619580"/>
          </a:xfrm>
        </p:grpSpPr>
        <p:grpSp>
          <p:nvGrpSpPr>
            <p:cNvPr id="14" name="グループ化 13"/>
            <p:cNvGrpSpPr/>
            <p:nvPr/>
          </p:nvGrpSpPr>
          <p:grpSpPr>
            <a:xfrm>
              <a:off x="899592" y="2564904"/>
              <a:ext cx="1224136" cy="1619580"/>
              <a:chOff x="755576" y="2142784"/>
              <a:chExt cx="1224136" cy="1619580"/>
            </a:xfrm>
          </p:grpSpPr>
          <p:sp>
            <p:nvSpPr>
              <p:cNvPr id="3" name="角丸四角形 2"/>
              <p:cNvSpPr/>
              <p:nvPr/>
            </p:nvSpPr>
            <p:spPr>
              <a:xfrm>
                <a:off x="755576" y="2142784"/>
                <a:ext cx="1224136" cy="16195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12" name="直線コネクタ 11"/>
              <p:cNvCxnSpPr/>
              <p:nvPr/>
            </p:nvCxnSpPr>
            <p:spPr>
              <a:xfrm>
                <a:off x="755576" y="2669592"/>
                <a:ext cx="122413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755576" y="3252304"/>
                <a:ext cx="1224136"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34" name="テキスト ボックス 33"/>
            <p:cNvSpPr txBox="1"/>
            <p:nvPr/>
          </p:nvSpPr>
          <p:spPr>
            <a:xfrm>
              <a:off x="1115616" y="2636912"/>
              <a:ext cx="792088" cy="523220"/>
            </a:xfrm>
            <a:prstGeom prst="rect">
              <a:avLst/>
            </a:prstGeom>
            <a:noFill/>
          </p:spPr>
          <p:txBody>
            <a:bodyPr wrap="square" rtlCol="0">
              <a:spAutoFit/>
            </a:bodyPr>
            <a:lstStyle/>
            <a:p>
              <a:pPr algn="ctr"/>
              <a:r>
                <a:rPr kumimoji="1" lang="en-US" altLang="ja-JP" sz="2800" dirty="0" smtClean="0"/>
                <a:t>464</a:t>
              </a:r>
              <a:endParaRPr kumimoji="1" lang="ja-JP" altLang="en-US" sz="2800" dirty="0"/>
            </a:p>
          </p:txBody>
        </p:sp>
        <p:sp>
          <p:nvSpPr>
            <p:cNvPr id="35" name="テキスト ボックス 34"/>
            <p:cNvSpPr txBox="1"/>
            <p:nvPr/>
          </p:nvSpPr>
          <p:spPr>
            <a:xfrm>
              <a:off x="1115616" y="3193812"/>
              <a:ext cx="792088" cy="523220"/>
            </a:xfrm>
            <a:prstGeom prst="rect">
              <a:avLst/>
            </a:prstGeom>
            <a:noFill/>
          </p:spPr>
          <p:txBody>
            <a:bodyPr wrap="square" rtlCol="0">
              <a:spAutoFit/>
            </a:bodyPr>
            <a:lstStyle/>
            <a:p>
              <a:pPr algn="ctr"/>
              <a:r>
                <a:rPr kumimoji="1" lang="en-US" altLang="ja-JP" sz="2800" dirty="0" smtClean="0"/>
                <a:t>8</a:t>
              </a:r>
              <a:endParaRPr kumimoji="1" lang="ja-JP" altLang="en-US" sz="2800" dirty="0"/>
            </a:p>
          </p:txBody>
        </p:sp>
      </p:grpSp>
      <p:grpSp>
        <p:nvGrpSpPr>
          <p:cNvPr id="47" name="グループ化 46"/>
          <p:cNvGrpSpPr/>
          <p:nvPr/>
        </p:nvGrpSpPr>
        <p:grpSpPr>
          <a:xfrm>
            <a:off x="2915816" y="2564904"/>
            <a:ext cx="1224136" cy="1656184"/>
            <a:chOff x="2915816" y="2564904"/>
            <a:chExt cx="1224136" cy="1656184"/>
          </a:xfrm>
        </p:grpSpPr>
        <p:grpSp>
          <p:nvGrpSpPr>
            <p:cNvPr id="16" name="グループ化 15"/>
            <p:cNvGrpSpPr/>
            <p:nvPr/>
          </p:nvGrpSpPr>
          <p:grpSpPr>
            <a:xfrm>
              <a:off x="2915816" y="2564904"/>
              <a:ext cx="1224136" cy="1619580"/>
              <a:chOff x="755576" y="2142784"/>
              <a:chExt cx="1224136" cy="1619580"/>
            </a:xfrm>
          </p:grpSpPr>
          <p:sp>
            <p:nvSpPr>
              <p:cNvPr id="17" name="角丸四角形 16"/>
              <p:cNvSpPr/>
              <p:nvPr/>
            </p:nvSpPr>
            <p:spPr>
              <a:xfrm>
                <a:off x="755576" y="2142784"/>
                <a:ext cx="1224136" cy="16195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18" name="直線コネクタ 17"/>
              <p:cNvCxnSpPr/>
              <p:nvPr/>
            </p:nvCxnSpPr>
            <p:spPr>
              <a:xfrm>
                <a:off x="755576" y="2669592"/>
                <a:ext cx="122413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755576" y="3252304"/>
                <a:ext cx="1224136"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37" name="テキスト ボックス 36"/>
            <p:cNvSpPr txBox="1"/>
            <p:nvPr/>
          </p:nvSpPr>
          <p:spPr>
            <a:xfrm>
              <a:off x="3131840" y="2636912"/>
              <a:ext cx="792088" cy="523220"/>
            </a:xfrm>
            <a:prstGeom prst="rect">
              <a:avLst/>
            </a:prstGeom>
            <a:noFill/>
          </p:spPr>
          <p:txBody>
            <a:bodyPr wrap="square" rtlCol="0">
              <a:spAutoFit/>
            </a:bodyPr>
            <a:lstStyle/>
            <a:p>
              <a:pPr algn="ctr"/>
              <a:r>
                <a:rPr kumimoji="1" lang="en-US" altLang="ja-JP" sz="2800" dirty="0" smtClean="0"/>
                <a:t>464</a:t>
              </a:r>
              <a:endParaRPr kumimoji="1" lang="ja-JP" altLang="en-US" sz="2800" dirty="0"/>
            </a:p>
          </p:txBody>
        </p:sp>
        <p:sp>
          <p:nvSpPr>
            <p:cNvPr id="38" name="テキスト ボックス 37"/>
            <p:cNvSpPr txBox="1"/>
            <p:nvPr/>
          </p:nvSpPr>
          <p:spPr>
            <a:xfrm>
              <a:off x="3131840" y="3140968"/>
              <a:ext cx="792088" cy="523220"/>
            </a:xfrm>
            <a:prstGeom prst="rect">
              <a:avLst/>
            </a:prstGeom>
            <a:noFill/>
          </p:spPr>
          <p:txBody>
            <a:bodyPr wrap="square" rtlCol="0">
              <a:spAutoFit/>
            </a:bodyPr>
            <a:lstStyle/>
            <a:p>
              <a:pPr algn="ctr"/>
              <a:r>
                <a:rPr kumimoji="1" lang="en-US" altLang="ja-JP" sz="2800" dirty="0" err="1" smtClean="0"/>
                <a:t>Sei</a:t>
              </a:r>
              <a:endParaRPr kumimoji="1" lang="ja-JP" altLang="en-US" sz="2800" dirty="0"/>
            </a:p>
          </p:txBody>
        </p:sp>
        <p:sp>
          <p:nvSpPr>
            <p:cNvPr id="39" name="テキスト ボックス 38"/>
            <p:cNvSpPr txBox="1"/>
            <p:nvPr/>
          </p:nvSpPr>
          <p:spPr>
            <a:xfrm>
              <a:off x="3131840" y="3697868"/>
              <a:ext cx="792088" cy="523220"/>
            </a:xfrm>
            <a:prstGeom prst="rect">
              <a:avLst/>
            </a:prstGeom>
            <a:noFill/>
          </p:spPr>
          <p:txBody>
            <a:bodyPr wrap="square" rtlCol="0">
              <a:spAutoFit/>
            </a:bodyPr>
            <a:lstStyle/>
            <a:p>
              <a:pPr algn="ctr"/>
              <a:r>
                <a:rPr kumimoji="1" lang="en-US" altLang="ja-JP" sz="2800" dirty="0" smtClean="0"/>
                <a:t>2</a:t>
              </a:r>
            </a:p>
          </p:txBody>
        </p:sp>
      </p:grpSp>
      <p:grpSp>
        <p:nvGrpSpPr>
          <p:cNvPr id="48" name="グループ化 47"/>
          <p:cNvGrpSpPr/>
          <p:nvPr/>
        </p:nvGrpSpPr>
        <p:grpSpPr>
          <a:xfrm>
            <a:off x="4960108" y="2564904"/>
            <a:ext cx="1224136" cy="1656184"/>
            <a:chOff x="4960108" y="2564904"/>
            <a:chExt cx="1224136" cy="1656184"/>
          </a:xfrm>
        </p:grpSpPr>
        <p:grpSp>
          <p:nvGrpSpPr>
            <p:cNvPr id="20" name="グループ化 19"/>
            <p:cNvGrpSpPr/>
            <p:nvPr/>
          </p:nvGrpSpPr>
          <p:grpSpPr>
            <a:xfrm>
              <a:off x="4960108" y="2564904"/>
              <a:ext cx="1224136" cy="1619580"/>
              <a:chOff x="755576" y="2142784"/>
              <a:chExt cx="1224136" cy="1619580"/>
            </a:xfrm>
          </p:grpSpPr>
          <p:sp>
            <p:nvSpPr>
              <p:cNvPr id="21" name="角丸四角形 20"/>
              <p:cNvSpPr/>
              <p:nvPr/>
            </p:nvSpPr>
            <p:spPr>
              <a:xfrm>
                <a:off x="755576" y="2142784"/>
                <a:ext cx="1224136" cy="16195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22" name="直線コネクタ 21"/>
              <p:cNvCxnSpPr/>
              <p:nvPr/>
            </p:nvCxnSpPr>
            <p:spPr>
              <a:xfrm>
                <a:off x="755576" y="2669592"/>
                <a:ext cx="122413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755576" y="3252304"/>
                <a:ext cx="1224136"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テキスト ボックス 39"/>
            <p:cNvSpPr txBox="1"/>
            <p:nvPr/>
          </p:nvSpPr>
          <p:spPr>
            <a:xfrm>
              <a:off x="4960108" y="2636912"/>
              <a:ext cx="1224136" cy="492443"/>
            </a:xfrm>
            <a:prstGeom prst="rect">
              <a:avLst/>
            </a:prstGeom>
            <a:noFill/>
          </p:spPr>
          <p:txBody>
            <a:bodyPr wrap="square" rtlCol="0">
              <a:spAutoFit/>
            </a:bodyPr>
            <a:lstStyle/>
            <a:p>
              <a:pPr algn="ctr"/>
              <a:r>
                <a:rPr kumimoji="1" lang="en-US" altLang="ja-JP" sz="2600" dirty="0" smtClean="0"/>
                <a:t>464.55</a:t>
              </a:r>
              <a:endParaRPr kumimoji="1" lang="ja-JP" altLang="en-US" sz="2600" dirty="0"/>
            </a:p>
          </p:txBody>
        </p:sp>
        <p:sp>
          <p:nvSpPr>
            <p:cNvPr id="41" name="テキスト ボックス 40"/>
            <p:cNvSpPr txBox="1"/>
            <p:nvPr/>
          </p:nvSpPr>
          <p:spPr>
            <a:xfrm>
              <a:off x="5148064" y="3140968"/>
              <a:ext cx="792088" cy="523220"/>
            </a:xfrm>
            <a:prstGeom prst="rect">
              <a:avLst/>
            </a:prstGeom>
            <a:noFill/>
          </p:spPr>
          <p:txBody>
            <a:bodyPr wrap="square" rtlCol="0">
              <a:spAutoFit/>
            </a:bodyPr>
            <a:lstStyle/>
            <a:p>
              <a:pPr algn="ctr"/>
              <a:r>
                <a:rPr lang="en-US" altLang="ja-JP" sz="2800" dirty="0" err="1" smtClean="0"/>
                <a:t>Hor</a:t>
              </a:r>
              <a:endParaRPr kumimoji="1" lang="ja-JP" altLang="en-US" sz="2800" dirty="0"/>
            </a:p>
          </p:txBody>
        </p:sp>
        <p:sp>
          <p:nvSpPr>
            <p:cNvPr id="42" name="テキスト ボックス 41"/>
            <p:cNvSpPr txBox="1"/>
            <p:nvPr/>
          </p:nvSpPr>
          <p:spPr>
            <a:xfrm>
              <a:off x="5148064" y="3697868"/>
              <a:ext cx="792088" cy="523220"/>
            </a:xfrm>
            <a:prstGeom prst="rect">
              <a:avLst/>
            </a:prstGeom>
            <a:noFill/>
          </p:spPr>
          <p:txBody>
            <a:bodyPr wrap="square" rtlCol="0">
              <a:spAutoFit/>
            </a:bodyPr>
            <a:lstStyle/>
            <a:p>
              <a:pPr algn="ctr"/>
              <a:r>
                <a:rPr kumimoji="1" lang="en-US" altLang="ja-JP" sz="2800" dirty="0" smtClean="0"/>
                <a:t>1</a:t>
              </a:r>
              <a:endParaRPr kumimoji="1" lang="ja-JP" altLang="en-US" sz="2800" dirty="0"/>
            </a:p>
          </p:txBody>
        </p:sp>
      </p:grpSp>
      <p:grpSp>
        <p:nvGrpSpPr>
          <p:cNvPr id="49" name="グループ化 48"/>
          <p:cNvGrpSpPr/>
          <p:nvPr/>
        </p:nvGrpSpPr>
        <p:grpSpPr>
          <a:xfrm>
            <a:off x="6892778" y="2564904"/>
            <a:ext cx="1224136" cy="1619580"/>
            <a:chOff x="6892778" y="2564904"/>
            <a:chExt cx="1224136" cy="1619580"/>
          </a:xfrm>
        </p:grpSpPr>
        <p:grpSp>
          <p:nvGrpSpPr>
            <p:cNvPr id="24" name="グループ化 23"/>
            <p:cNvGrpSpPr/>
            <p:nvPr/>
          </p:nvGrpSpPr>
          <p:grpSpPr>
            <a:xfrm>
              <a:off x="6892778" y="2564904"/>
              <a:ext cx="1224136" cy="1619580"/>
              <a:chOff x="755576" y="2109115"/>
              <a:chExt cx="1224136" cy="1619580"/>
            </a:xfrm>
          </p:grpSpPr>
          <p:sp>
            <p:nvSpPr>
              <p:cNvPr id="25" name="角丸四角形 24"/>
              <p:cNvSpPr/>
              <p:nvPr/>
            </p:nvSpPr>
            <p:spPr>
              <a:xfrm>
                <a:off x="755576" y="2109115"/>
                <a:ext cx="1224136" cy="16195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26" name="直線コネクタ 25"/>
              <p:cNvCxnSpPr/>
              <p:nvPr/>
            </p:nvCxnSpPr>
            <p:spPr>
              <a:xfrm>
                <a:off x="755576" y="2669592"/>
                <a:ext cx="122413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755576" y="3252304"/>
                <a:ext cx="1224136" cy="0"/>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3" name="テキスト ボックス 42"/>
            <p:cNvSpPr txBox="1"/>
            <p:nvPr/>
          </p:nvSpPr>
          <p:spPr>
            <a:xfrm>
              <a:off x="6892778" y="2689756"/>
              <a:ext cx="1224136" cy="492443"/>
            </a:xfrm>
            <a:prstGeom prst="rect">
              <a:avLst/>
            </a:prstGeom>
            <a:noFill/>
          </p:spPr>
          <p:txBody>
            <a:bodyPr wrap="square" rtlCol="0">
              <a:spAutoFit/>
            </a:bodyPr>
            <a:lstStyle/>
            <a:p>
              <a:pPr algn="ctr"/>
              <a:r>
                <a:rPr kumimoji="1" lang="en-US" altLang="ja-JP" sz="2600" dirty="0" smtClean="0"/>
                <a:t>469.41</a:t>
              </a:r>
              <a:endParaRPr kumimoji="1" lang="ja-JP" altLang="en-US" sz="2600" dirty="0"/>
            </a:p>
          </p:txBody>
        </p:sp>
        <p:sp>
          <p:nvSpPr>
            <p:cNvPr id="44" name="テキスト ボックス 43"/>
            <p:cNvSpPr txBox="1"/>
            <p:nvPr/>
          </p:nvSpPr>
          <p:spPr>
            <a:xfrm>
              <a:off x="7092280" y="3212976"/>
              <a:ext cx="792088" cy="523220"/>
            </a:xfrm>
            <a:prstGeom prst="rect">
              <a:avLst/>
            </a:prstGeom>
            <a:noFill/>
          </p:spPr>
          <p:txBody>
            <a:bodyPr wrap="square" rtlCol="0">
              <a:spAutoFit/>
            </a:bodyPr>
            <a:lstStyle/>
            <a:p>
              <a:pPr algn="ctr"/>
              <a:r>
                <a:rPr lang="en-US" altLang="ja-JP" sz="2800" dirty="0" err="1" smtClean="0"/>
                <a:t>Nih</a:t>
              </a:r>
              <a:endParaRPr kumimoji="1" lang="ja-JP" altLang="en-US" sz="2800" dirty="0"/>
            </a:p>
          </p:txBody>
        </p:sp>
      </p:grpSp>
      <p:sp>
        <p:nvSpPr>
          <p:cNvPr id="10" name="スライド番号プレースホルダー 9"/>
          <p:cNvSpPr>
            <a:spLocks noGrp="1"/>
          </p:cNvSpPr>
          <p:nvPr>
            <p:ph type="sldNum" sz="quarter" idx="12"/>
          </p:nvPr>
        </p:nvSpPr>
        <p:spPr/>
        <p:txBody>
          <a:bodyPr/>
          <a:lstStyle/>
          <a:p>
            <a:fld id="{9860B3DC-FA87-4EDF-ACDD-58741CF61299}" type="slidenum">
              <a:rPr kumimoji="1" lang="ja-JP" altLang="en-US" smtClean="0"/>
              <a:t>13</a:t>
            </a:fld>
            <a:endParaRPr kumimoji="1" lang="ja-JP" altLang="en-US"/>
          </a:p>
        </p:txBody>
      </p:sp>
      <p:sp>
        <p:nvSpPr>
          <p:cNvPr id="45" name="タイトル 1"/>
          <p:cNvSpPr>
            <a:spLocks noGrp="1"/>
          </p:cNvSpPr>
          <p:nvPr>
            <p:ph type="title"/>
          </p:nvPr>
        </p:nvSpPr>
        <p:spPr>
          <a:xfrm>
            <a:off x="259982" y="58614"/>
            <a:ext cx="4888082" cy="850106"/>
          </a:xfrm>
        </p:spPr>
        <p:txBody>
          <a:bodyPr>
            <a:noAutofit/>
          </a:bodyPr>
          <a:lstStyle/>
          <a:p>
            <a:pPr algn="l"/>
            <a:r>
              <a:rPr lang="ja-JP" altLang="en-US" sz="4800" dirty="0" smtClean="0"/>
              <a:t>①書棚から探す</a:t>
            </a:r>
            <a:endParaRPr kumimoji="1" lang="ja-JP" altLang="en-US" sz="4800" dirty="0"/>
          </a:p>
        </p:txBody>
      </p:sp>
      <p:sp>
        <p:nvSpPr>
          <p:cNvPr id="50" name="テキスト ボックス 49"/>
          <p:cNvSpPr txBox="1"/>
          <p:nvPr/>
        </p:nvSpPr>
        <p:spPr>
          <a:xfrm>
            <a:off x="35496" y="6525344"/>
            <a:ext cx="1872208" cy="338554"/>
          </a:xfrm>
          <a:prstGeom prst="rect">
            <a:avLst/>
          </a:prstGeom>
          <a:noFill/>
        </p:spPr>
        <p:txBody>
          <a:bodyPr wrap="square" rtlCol="0">
            <a:spAutoFit/>
          </a:bodyPr>
          <a:lstStyle/>
          <a:p>
            <a:r>
              <a:rPr kumimoji="1" lang="en-US" altLang="ja-JP" sz="1600" dirty="0" smtClean="0"/>
              <a:t>3.</a:t>
            </a:r>
            <a:r>
              <a:rPr kumimoji="1" lang="ja-JP" altLang="en-US" sz="1600" dirty="0" smtClean="0"/>
              <a:t>図書の探し方</a:t>
            </a:r>
            <a:endParaRPr kumimoji="1" lang="ja-JP" altLang="en-US" sz="1600" dirty="0"/>
          </a:p>
        </p:txBody>
      </p:sp>
    </p:spTree>
    <p:extLst>
      <p:ext uri="{BB962C8B-B14F-4D97-AF65-F5344CB8AC3E}">
        <p14:creationId xmlns:p14="http://schemas.microsoft.com/office/powerpoint/2010/main" val="2422101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p:cNvSpPr>
          <p:nvPr>
            <p:ph idx="1"/>
          </p:nvPr>
        </p:nvSpPr>
        <p:spPr/>
        <p:txBody>
          <a:bodyPr anchor="ctr" anchorCtr="1">
            <a:normAutofit/>
          </a:bodyPr>
          <a:lstStyle/>
          <a:p>
            <a:pPr>
              <a:buFont typeface="Wingdings" pitchFamily="2" charset="2"/>
              <a:buNone/>
            </a:pPr>
            <a:r>
              <a:rPr lang="ja-JP" altLang="en-US" dirty="0">
                <a:latin typeface="HGS創英角ｺﾞｼｯｸUB" pitchFamily="50" charset="-128"/>
                <a:ea typeface="HGS創英角ｺﾞｼｯｸUB" pitchFamily="50" charset="-128"/>
              </a:rPr>
              <a:t>　　</a:t>
            </a:r>
            <a:r>
              <a:rPr lang="en-US" altLang="ja-JP" sz="4800" dirty="0" smtClean="0">
                <a:solidFill>
                  <a:srgbClr val="FF0000"/>
                </a:solidFill>
                <a:latin typeface="HGS創英角ｺﾞｼｯｸUB" pitchFamily="50" charset="-128"/>
                <a:ea typeface="HGS創英角ｺﾞｼｯｸUB" pitchFamily="50" charset="-128"/>
              </a:rPr>
              <a:t>OPAC</a:t>
            </a:r>
            <a:r>
              <a:rPr lang="en-US" altLang="ja-JP" sz="2000" dirty="0" smtClean="0">
                <a:latin typeface="HGS創英角ｺﾞｼｯｸUB" pitchFamily="50" charset="-128"/>
                <a:ea typeface="HGS創英角ｺﾞｼｯｸUB" pitchFamily="50" charset="-128"/>
              </a:rPr>
              <a:t>(</a:t>
            </a:r>
            <a:r>
              <a:rPr lang="en-US" altLang="ja-JP" sz="2000" dirty="0" smtClean="0">
                <a:solidFill>
                  <a:srgbClr val="FF0000"/>
                </a:solidFill>
                <a:latin typeface="HGS創英角ｺﾞｼｯｸUB" pitchFamily="50" charset="-128"/>
                <a:ea typeface="HGS創英角ｺﾞｼｯｸUB" pitchFamily="50" charset="-128"/>
              </a:rPr>
              <a:t>O</a:t>
            </a:r>
            <a:r>
              <a:rPr lang="en-US" altLang="ja-JP" sz="2000" dirty="0" smtClean="0">
                <a:latin typeface="HGS創英角ｺﾞｼｯｸUB" pitchFamily="50" charset="-128"/>
                <a:ea typeface="HGS創英角ｺﾞｼｯｸUB" pitchFamily="50" charset="-128"/>
              </a:rPr>
              <a:t>nline </a:t>
            </a:r>
            <a:r>
              <a:rPr lang="en-US" altLang="ja-JP" sz="2000" dirty="0">
                <a:solidFill>
                  <a:srgbClr val="FF0000"/>
                </a:solidFill>
                <a:latin typeface="HGS創英角ｺﾞｼｯｸUB" pitchFamily="50" charset="-128"/>
                <a:ea typeface="HGS創英角ｺﾞｼｯｸUB" pitchFamily="50" charset="-128"/>
              </a:rPr>
              <a:t>P</a:t>
            </a:r>
            <a:r>
              <a:rPr lang="en-US" altLang="ja-JP" sz="2000" dirty="0">
                <a:latin typeface="HGS創英角ｺﾞｼｯｸUB" pitchFamily="50" charset="-128"/>
                <a:ea typeface="HGS創英角ｺﾞｼｯｸUB" pitchFamily="50" charset="-128"/>
              </a:rPr>
              <a:t>ublic </a:t>
            </a:r>
            <a:r>
              <a:rPr lang="en-US" altLang="ja-JP" sz="2000" dirty="0">
                <a:solidFill>
                  <a:srgbClr val="FF0000"/>
                </a:solidFill>
                <a:latin typeface="HGS創英角ｺﾞｼｯｸUB" pitchFamily="50" charset="-128"/>
                <a:ea typeface="HGS創英角ｺﾞｼｯｸUB" pitchFamily="50" charset="-128"/>
              </a:rPr>
              <a:t>A</a:t>
            </a:r>
            <a:r>
              <a:rPr lang="en-US" altLang="ja-JP" sz="2000" dirty="0">
                <a:latin typeface="HGS創英角ｺﾞｼｯｸUB" pitchFamily="50" charset="-128"/>
                <a:ea typeface="HGS創英角ｺﾞｼｯｸUB" pitchFamily="50" charset="-128"/>
              </a:rPr>
              <a:t>ccess </a:t>
            </a:r>
            <a:r>
              <a:rPr lang="en-US" altLang="ja-JP" sz="2000" dirty="0" smtClean="0">
                <a:solidFill>
                  <a:srgbClr val="FF0000"/>
                </a:solidFill>
                <a:latin typeface="HGS創英角ｺﾞｼｯｸUB" pitchFamily="50" charset="-128"/>
                <a:ea typeface="HGS創英角ｺﾞｼｯｸUB" pitchFamily="50" charset="-128"/>
              </a:rPr>
              <a:t>C</a:t>
            </a:r>
            <a:r>
              <a:rPr lang="en-US" altLang="ja-JP" sz="2000" dirty="0" smtClean="0">
                <a:latin typeface="HGS創英角ｺﾞｼｯｸUB" pitchFamily="50" charset="-128"/>
                <a:ea typeface="HGS創英角ｺﾞｼｯｸUB" pitchFamily="50" charset="-128"/>
              </a:rPr>
              <a:t>atalogue)</a:t>
            </a:r>
            <a:r>
              <a:rPr lang="ja-JP" altLang="en-US" sz="2400" dirty="0" smtClean="0">
                <a:latin typeface="HGS創英角ｺﾞｼｯｸUB" pitchFamily="50" charset="-128"/>
                <a:ea typeface="HGS創英角ｺﾞｼｯｸUB" pitchFamily="50" charset="-128"/>
              </a:rPr>
              <a:t>で</a:t>
            </a:r>
            <a:endParaRPr lang="en-US" altLang="ja-JP" sz="2400" dirty="0" smtClean="0">
              <a:latin typeface="HGS創英角ｺﾞｼｯｸUB" pitchFamily="50" charset="-128"/>
              <a:ea typeface="HGS創英角ｺﾞｼｯｸUB" pitchFamily="50" charset="-128"/>
            </a:endParaRPr>
          </a:p>
          <a:p>
            <a:pPr>
              <a:buFont typeface="Wingdings" pitchFamily="2" charset="2"/>
              <a:buNone/>
            </a:pPr>
            <a:r>
              <a:rPr lang="ja-JP" altLang="en-US" sz="2400" dirty="0" smtClean="0">
                <a:latin typeface="HGS創英角ｺﾞｼｯｸUB" pitchFamily="50" charset="-128"/>
                <a:ea typeface="HGS創英角ｺﾞｼｯｸUB" pitchFamily="50" charset="-128"/>
              </a:rPr>
              <a:t>　いつでもどこ</a:t>
            </a:r>
            <a:r>
              <a:rPr lang="ja-JP" altLang="en-US" sz="2400" dirty="0">
                <a:latin typeface="HGS創英角ｺﾞｼｯｸUB" pitchFamily="50" charset="-128"/>
                <a:ea typeface="HGS創英角ｺﾞｼｯｸUB" pitchFamily="50" charset="-128"/>
              </a:rPr>
              <a:t>でも 茨大にある本が検索できます。</a:t>
            </a:r>
          </a:p>
          <a:p>
            <a:pPr>
              <a:buFont typeface="Wingdings" pitchFamily="2" charset="2"/>
              <a:buNone/>
            </a:pPr>
            <a:endParaRPr lang="ja-JP" altLang="en-US" sz="2400" dirty="0">
              <a:latin typeface="HGS創英角ｺﾞｼｯｸUB" pitchFamily="50" charset="-128"/>
              <a:ea typeface="HGS創英角ｺﾞｼｯｸUB" pitchFamily="50" charset="-128"/>
            </a:endParaRPr>
          </a:p>
          <a:p>
            <a:pPr>
              <a:buFont typeface="Wingdings" pitchFamily="2" charset="2"/>
              <a:buNone/>
            </a:pPr>
            <a:r>
              <a:rPr lang="ja-JP" altLang="en-US" sz="1600" dirty="0">
                <a:latin typeface="HGS創英角ｺﾞｼｯｸUB" pitchFamily="50" charset="-128"/>
                <a:ea typeface="HGS創英角ｺﾞｼｯｸUB" pitchFamily="50" charset="-128"/>
              </a:rPr>
              <a:t>　　</a:t>
            </a:r>
            <a:r>
              <a:rPr lang="ja-JP" altLang="en-US" sz="2400" dirty="0">
                <a:latin typeface="HGS創英角ｺﾞｼｯｸUB" pitchFamily="50" charset="-128"/>
                <a:ea typeface="HGS創英角ｺﾞｼｯｸUB" pitchFamily="50" charset="-128"/>
              </a:rPr>
              <a:t>検索できるもの</a:t>
            </a:r>
          </a:p>
          <a:p>
            <a:pPr>
              <a:buFont typeface="Wingdings" pitchFamily="2" charset="2"/>
              <a:buNone/>
            </a:pPr>
            <a:r>
              <a:rPr lang="ja-JP" altLang="en-US" sz="2400" dirty="0">
                <a:latin typeface="HGS創英角ｺﾞｼｯｸUB" pitchFamily="50" charset="-128"/>
                <a:ea typeface="HGS創英角ｺﾞｼｯｸUB" pitchFamily="50" charset="-128"/>
              </a:rPr>
              <a:t>　　　</a:t>
            </a:r>
            <a:r>
              <a:rPr lang="ja-JP" altLang="en-US" sz="2800" dirty="0">
                <a:latin typeface="HGS創英角ｺﾞｼｯｸUB" pitchFamily="50" charset="-128"/>
                <a:ea typeface="HGS創英角ｺﾞｼｯｸUB" pitchFamily="50" charset="-128"/>
              </a:rPr>
              <a:t>本館、工学部分館、農学部分館にある</a:t>
            </a:r>
            <a:r>
              <a:rPr lang="ja-JP" altLang="en-US" sz="2800" dirty="0" smtClean="0">
                <a:latin typeface="HGS創英角ｺﾞｼｯｸUB" pitchFamily="50" charset="-128"/>
                <a:ea typeface="HGS創英角ｺﾞｼｯｸUB" pitchFamily="50" charset="-128"/>
              </a:rPr>
              <a:t>、</a:t>
            </a:r>
            <a:endParaRPr lang="ja-JP" altLang="en-US" sz="2800" dirty="0">
              <a:latin typeface="HGS創英角ｺﾞｼｯｸUB" pitchFamily="50" charset="-128"/>
              <a:ea typeface="HGS創英角ｺﾞｼｯｸUB" pitchFamily="50" charset="-128"/>
            </a:endParaRPr>
          </a:p>
          <a:p>
            <a:pPr>
              <a:buFont typeface="Wingdings" pitchFamily="2" charset="2"/>
              <a:buNone/>
            </a:pPr>
            <a:r>
              <a:rPr lang="ja-JP" altLang="en-US" sz="2400" dirty="0">
                <a:latin typeface="HGS創英角ｺﾞｼｯｸUB" pitchFamily="50" charset="-128"/>
                <a:ea typeface="HGS創英角ｺﾞｼｯｸUB" pitchFamily="50" charset="-128"/>
              </a:rPr>
              <a:t>　　　　</a:t>
            </a:r>
            <a:r>
              <a:rPr lang="ja-JP" altLang="en-US" sz="2400" dirty="0" smtClean="0">
                <a:latin typeface="HGS創英角ｺﾞｼｯｸUB" pitchFamily="50" charset="-128"/>
                <a:ea typeface="HGS創英角ｺﾞｼｯｸUB" pitchFamily="50" charset="-128"/>
              </a:rPr>
              <a:t> </a:t>
            </a:r>
            <a:r>
              <a:rPr lang="ja-JP" altLang="en-US" sz="2800" dirty="0" smtClean="0">
                <a:latin typeface="HGS創英角ｺﾞｼｯｸUB" pitchFamily="50" charset="-128"/>
                <a:ea typeface="HGS創英角ｺﾞｼｯｸUB" pitchFamily="50" charset="-128"/>
              </a:rPr>
              <a:t>・</a:t>
            </a:r>
            <a:r>
              <a:rPr lang="ja-JP" altLang="en-US" sz="2800" dirty="0">
                <a:latin typeface="HGS創英角ｺﾞｼｯｸUB" pitchFamily="50" charset="-128"/>
                <a:ea typeface="HGS創英角ｺﾞｼｯｸUB" pitchFamily="50" charset="-128"/>
              </a:rPr>
              <a:t>図書　・雑誌　・視聴覚資料</a:t>
            </a:r>
          </a:p>
        </p:txBody>
      </p:sp>
      <p:sp>
        <p:nvSpPr>
          <p:cNvPr id="10" name="スライド番号プレースホルダー 9"/>
          <p:cNvSpPr>
            <a:spLocks noGrp="1"/>
          </p:cNvSpPr>
          <p:nvPr>
            <p:ph type="sldNum" sz="quarter" idx="12"/>
          </p:nvPr>
        </p:nvSpPr>
        <p:spPr/>
        <p:txBody>
          <a:bodyPr/>
          <a:lstStyle/>
          <a:p>
            <a:fld id="{9860B3DC-FA87-4EDF-ACDD-58741CF61299}" type="slidenum">
              <a:rPr kumimoji="1" lang="ja-JP" altLang="en-US" smtClean="0"/>
              <a:t>14</a:t>
            </a:fld>
            <a:endParaRPr kumimoji="1" lang="ja-JP" altLang="en-US" dirty="0"/>
          </a:p>
        </p:txBody>
      </p:sp>
      <p:sp>
        <p:nvSpPr>
          <p:cNvPr id="6" name="タイトル 1"/>
          <p:cNvSpPr>
            <a:spLocks noGrp="1"/>
          </p:cNvSpPr>
          <p:nvPr>
            <p:ph type="title"/>
          </p:nvPr>
        </p:nvSpPr>
        <p:spPr>
          <a:xfrm>
            <a:off x="259982" y="58614"/>
            <a:ext cx="4888082" cy="850106"/>
          </a:xfrm>
        </p:spPr>
        <p:txBody>
          <a:bodyPr>
            <a:noAutofit/>
          </a:bodyPr>
          <a:lstStyle/>
          <a:p>
            <a:pPr algn="l"/>
            <a:r>
              <a:rPr lang="ja-JP" altLang="en-US" sz="4800" dirty="0" smtClean="0"/>
              <a:t>②</a:t>
            </a:r>
            <a:r>
              <a:rPr lang="en-US" altLang="ja-JP" sz="4800" dirty="0"/>
              <a:t>OPAC</a:t>
            </a:r>
            <a:r>
              <a:rPr lang="ja-JP" altLang="en-US" sz="4800" dirty="0"/>
              <a:t>で</a:t>
            </a:r>
            <a:r>
              <a:rPr lang="ja-JP" altLang="en-US" sz="4800" dirty="0" smtClean="0"/>
              <a:t>探す</a:t>
            </a:r>
            <a:endParaRPr kumimoji="1" lang="ja-JP" altLang="en-US" sz="4800" dirty="0"/>
          </a:p>
        </p:txBody>
      </p:sp>
      <p:sp>
        <p:nvSpPr>
          <p:cNvPr id="4" name="テキスト ボックス 3"/>
          <p:cNvSpPr txBox="1"/>
          <p:nvPr/>
        </p:nvSpPr>
        <p:spPr>
          <a:xfrm>
            <a:off x="1763688" y="2204864"/>
            <a:ext cx="1440160" cy="261610"/>
          </a:xfrm>
          <a:prstGeom prst="rect">
            <a:avLst/>
          </a:prstGeom>
          <a:noFill/>
        </p:spPr>
        <p:txBody>
          <a:bodyPr wrap="square" rtlCol="0">
            <a:spAutoFit/>
          </a:bodyPr>
          <a:lstStyle/>
          <a:p>
            <a:r>
              <a:rPr kumimoji="1" lang="ja-JP" altLang="en-US" sz="1100" dirty="0" smtClean="0"/>
              <a:t>オー　　　　 パック</a:t>
            </a:r>
            <a:endParaRPr kumimoji="1" lang="ja-JP" altLang="en-US" sz="1100" dirty="0"/>
          </a:p>
        </p:txBody>
      </p:sp>
      <p:sp>
        <p:nvSpPr>
          <p:cNvPr id="8" name="テキスト ボックス 7"/>
          <p:cNvSpPr txBox="1"/>
          <p:nvPr/>
        </p:nvSpPr>
        <p:spPr>
          <a:xfrm>
            <a:off x="35496" y="6525344"/>
            <a:ext cx="1872208" cy="338554"/>
          </a:xfrm>
          <a:prstGeom prst="rect">
            <a:avLst/>
          </a:prstGeom>
          <a:noFill/>
        </p:spPr>
        <p:txBody>
          <a:bodyPr wrap="square" rtlCol="0">
            <a:spAutoFit/>
          </a:bodyPr>
          <a:lstStyle/>
          <a:p>
            <a:r>
              <a:rPr kumimoji="1" lang="en-US" altLang="ja-JP" sz="1600" dirty="0" smtClean="0"/>
              <a:t>3.</a:t>
            </a:r>
            <a:r>
              <a:rPr kumimoji="1" lang="ja-JP" altLang="en-US" sz="1600" dirty="0" smtClean="0"/>
              <a:t>図書の探し方</a:t>
            </a:r>
            <a:endParaRPr kumimoji="1" lang="ja-JP" altLang="en-US" sz="1600" dirty="0"/>
          </a:p>
        </p:txBody>
      </p:sp>
    </p:spTree>
    <p:extLst>
      <p:ext uri="{BB962C8B-B14F-4D97-AF65-F5344CB8AC3E}">
        <p14:creationId xmlns:p14="http://schemas.microsoft.com/office/powerpoint/2010/main" val="7019772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575573"/>
            <a:ext cx="5792009" cy="4229691"/>
          </a:xfrm>
          <a:prstGeom prst="rect">
            <a:avLst/>
          </a:prstGeom>
          <a:ln w="12700">
            <a:solidFill>
              <a:schemeClr val="tx1"/>
            </a:solidFill>
          </a:ln>
        </p:spPr>
      </p:pic>
      <p:sp>
        <p:nvSpPr>
          <p:cNvPr id="5" name="Rectangle 6"/>
          <p:cNvSpPr>
            <a:spLocks noChangeArrowheads="1"/>
          </p:cNvSpPr>
          <p:nvPr/>
        </p:nvSpPr>
        <p:spPr bwMode="auto">
          <a:xfrm>
            <a:off x="286395" y="1164804"/>
            <a:ext cx="3565525" cy="608012"/>
          </a:xfrm>
          <a:prstGeom prst="rect">
            <a:avLst/>
          </a:prstGeom>
          <a:solidFill>
            <a:schemeClr val="bg1"/>
          </a:solidFill>
          <a:ln w="28575" algn="ctr">
            <a:solidFill>
              <a:srgbClr val="0000FF"/>
            </a:solidFill>
            <a:miter lim="800000"/>
            <a:headEnd/>
            <a:tailEnd/>
          </a:ln>
        </p:spPr>
        <p:txBody>
          <a:bodyPr wrap="none" anchor="b" anchorCtr="1"/>
          <a:lstStyle/>
          <a:p>
            <a:pPr marL="342900" indent="-342900" eaLnBrk="1" hangingPunct="1">
              <a:spcBef>
                <a:spcPct val="20000"/>
              </a:spcBef>
            </a:pPr>
            <a:r>
              <a:rPr kumimoji="1" lang="en-US" altLang="ja-JP" sz="3200" dirty="0">
                <a:latin typeface="HGP創英角ｺﾞｼｯｸUB" pitchFamily="50" charset="-128"/>
                <a:ea typeface="HGP創英角ｺﾞｼｯｸUB" pitchFamily="50" charset="-128"/>
              </a:rPr>
              <a:t>①</a:t>
            </a:r>
            <a:r>
              <a:rPr kumimoji="1" lang="ja-JP" altLang="en-US" sz="3200" dirty="0">
                <a:latin typeface="HGP創英角ｺﾞｼｯｸUB" pitchFamily="50" charset="-128"/>
                <a:ea typeface="HGP創英角ｺﾞｼｯｸUB" pitchFamily="50" charset="-128"/>
              </a:rPr>
              <a:t>図書館ＨＰを開く</a:t>
            </a:r>
          </a:p>
        </p:txBody>
      </p:sp>
      <p:sp>
        <p:nvSpPr>
          <p:cNvPr id="6" name="Oval 5"/>
          <p:cNvSpPr>
            <a:spLocks noChangeArrowheads="1"/>
          </p:cNvSpPr>
          <p:nvPr/>
        </p:nvSpPr>
        <p:spPr bwMode="auto">
          <a:xfrm>
            <a:off x="2290518" y="2574736"/>
            <a:ext cx="792162" cy="287338"/>
          </a:xfrm>
          <a:prstGeom prst="ellipse">
            <a:avLst/>
          </a:prstGeom>
          <a:noFill/>
          <a:ln w="2857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kumimoji="1" lang="ja-JP" altLang="en-US"/>
          </a:p>
        </p:txBody>
      </p:sp>
      <p:sp>
        <p:nvSpPr>
          <p:cNvPr id="7" name="Line 11"/>
          <p:cNvSpPr>
            <a:spLocks noChangeShapeType="1"/>
          </p:cNvSpPr>
          <p:nvPr/>
        </p:nvSpPr>
        <p:spPr bwMode="auto">
          <a:xfrm flipV="1">
            <a:off x="1569793" y="2790636"/>
            <a:ext cx="790575" cy="503238"/>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 name="Rectangle 10"/>
          <p:cNvSpPr>
            <a:spLocks noChangeArrowheads="1"/>
          </p:cNvSpPr>
          <p:nvPr/>
        </p:nvSpPr>
        <p:spPr bwMode="auto">
          <a:xfrm>
            <a:off x="428774" y="3284984"/>
            <a:ext cx="2559050" cy="501650"/>
          </a:xfrm>
          <a:prstGeom prst="rect">
            <a:avLst/>
          </a:prstGeom>
          <a:solidFill>
            <a:schemeClr val="bg1"/>
          </a:solidFill>
          <a:ln w="28575" algn="ctr">
            <a:solidFill>
              <a:srgbClr val="FF3300"/>
            </a:solidFill>
            <a:miter lim="800000"/>
            <a:headEnd/>
            <a:tailEnd/>
          </a:ln>
        </p:spPr>
        <p:txBody>
          <a:bodyPr wrap="none" anchor="b" anchorCtr="1"/>
          <a:lstStyle/>
          <a:p>
            <a:pPr marL="342900" indent="-342900" eaLnBrk="1" hangingPunct="1">
              <a:spcBef>
                <a:spcPct val="20000"/>
              </a:spcBef>
            </a:pPr>
            <a:r>
              <a:rPr kumimoji="1" lang="ja-JP" altLang="en-US" sz="2400">
                <a:latin typeface="HGP創英角ｺﾞｼｯｸUB" pitchFamily="50" charset="-128"/>
                <a:ea typeface="HGP創英角ｺﾞｼｯｸUB" pitchFamily="50" charset="-128"/>
              </a:rPr>
              <a:t>蔵書検索をクリック</a:t>
            </a:r>
          </a:p>
        </p:txBody>
      </p:sp>
      <p:pic>
        <p:nvPicPr>
          <p:cNvPr id="20" name="図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680" y="2564904"/>
            <a:ext cx="5400808" cy="3600540"/>
          </a:xfrm>
          <a:prstGeom prst="rect">
            <a:avLst/>
          </a:prstGeom>
          <a:ln w="12700">
            <a:solidFill>
              <a:schemeClr val="tx1"/>
            </a:solidFill>
          </a:ln>
        </p:spPr>
      </p:pic>
      <p:sp>
        <p:nvSpPr>
          <p:cNvPr id="10" name="Rectangle 9"/>
          <p:cNvSpPr>
            <a:spLocks noChangeArrowheads="1"/>
          </p:cNvSpPr>
          <p:nvPr/>
        </p:nvSpPr>
        <p:spPr bwMode="auto">
          <a:xfrm>
            <a:off x="3491880" y="2028899"/>
            <a:ext cx="2736850" cy="608013"/>
          </a:xfrm>
          <a:prstGeom prst="rect">
            <a:avLst/>
          </a:prstGeom>
          <a:solidFill>
            <a:schemeClr val="bg1"/>
          </a:solidFill>
          <a:ln w="28575" algn="ctr">
            <a:solidFill>
              <a:srgbClr val="0000FF"/>
            </a:solidFill>
            <a:miter lim="800000"/>
            <a:headEnd/>
            <a:tailEnd/>
          </a:ln>
        </p:spPr>
        <p:txBody>
          <a:bodyPr wrap="none" anchor="b" anchorCtr="1"/>
          <a:lstStyle/>
          <a:p>
            <a:pPr marL="342900" indent="-342900" eaLnBrk="1" hangingPunct="1">
              <a:spcBef>
                <a:spcPct val="20000"/>
              </a:spcBef>
            </a:pPr>
            <a:r>
              <a:rPr kumimoji="1" lang="en-US" altLang="ja-JP" sz="3200" dirty="0">
                <a:latin typeface="HGP創英角ｺﾞｼｯｸUB" pitchFamily="50" charset="-128"/>
                <a:ea typeface="HGP創英角ｺﾞｼｯｸUB" pitchFamily="50" charset="-128"/>
              </a:rPr>
              <a:t>②</a:t>
            </a:r>
            <a:r>
              <a:rPr kumimoji="1" lang="ja-JP" altLang="en-US" sz="3200" dirty="0">
                <a:latin typeface="HGP創英角ｺﾞｼｯｸUB" pitchFamily="50" charset="-128"/>
                <a:ea typeface="HGP創英角ｺﾞｼｯｸUB" pitchFamily="50" charset="-128"/>
              </a:rPr>
              <a:t>ＯＰＡＣ画面</a:t>
            </a:r>
          </a:p>
        </p:txBody>
      </p:sp>
      <p:sp>
        <p:nvSpPr>
          <p:cNvPr id="11" name="AutoShape 7"/>
          <p:cNvSpPr>
            <a:spLocks noChangeArrowheads="1"/>
          </p:cNvSpPr>
          <p:nvPr/>
        </p:nvSpPr>
        <p:spPr bwMode="auto">
          <a:xfrm rot="20453682">
            <a:off x="2964207" y="3705968"/>
            <a:ext cx="720725" cy="1296987"/>
          </a:xfrm>
          <a:prstGeom prst="curvedRightArrow">
            <a:avLst>
              <a:gd name="adj1" fmla="val 44247"/>
              <a:gd name="adj2" fmla="val 80372"/>
              <a:gd name="adj3" fmla="val 33333"/>
            </a:avLst>
          </a:prstGeom>
          <a:solidFill>
            <a:srgbClr val="FF0000"/>
          </a:solidFill>
          <a:ln w="9525">
            <a:solidFill>
              <a:srgbClr val="FF0000"/>
            </a:solidFill>
            <a:miter lim="800000"/>
            <a:headEnd/>
            <a:tailEnd/>
          </a:ln>
        </p:spPr>
        <p:txBody>
          <a:bodyPr wrap="none" anchor="ctr"/>
          <a:lstStyle/>
          <a:p>
            <a:pPr eaLnBrk="1" hangingPunct="1"/>
            <a:endParaRPr kumimoji="1" lang="ja-JP" altLang="en-US"/>
          </a:p>
        </p:txBody>
      </p:sp>
      <p:sp>
        <p:nvSpPr>
          <p:cNvPr id="17" name="スライド番号プレースホルダー 16"/>
          <p:cNvSpPr>
            <a:spLocks noGrp="1"/>
          </p:cNvSpPr>
          <p:nvPr>
            <p:ph type="sldNum" sz="quarter" idx="12"/>
          </p:nvPr>
        </p:nvSpPr>
        <p:spPr/>
        <p:txBody>
          <a:bodyPr/>
          <a:lstStyle/>
          <a:p>
            <a:fld id="{9860B3DC-FA87-4EDF-ACDD-58741CF61299}" type="slidenum">
              <a:rPr kumimoji="1" lang="ja-JP" altLang="en-US" smtClean="0"/>
              <a:t>15</a:t>
            </a:fld>
            <a:endParaRPr kumimoji="1" lang="ja-JP" altLang="en-US" dirty="0"/>
          </a:p>
        </p:txBody>
      </p:sp>
      <p:sp>
        <p:nvSpPr>
          <p:cNvPr id="13" name="タイトル 1"/>
          <p:cNvSpPr>
            <a:spLocks noGrp="1"/>
          </p:cNvSpPr>
          <p:nvPr>
            <p:ph type="title"/>
          </p:nvPr>
        </p:nvSpPr>
        <p:spPr>
          <a:xfrm>
            <a:off x="259982" y="58614"/>
            <a:ext cx="4888082" cy="850106"/>
          </a:xfrm>
        </p:spPr>
        <p:txBody>
          <a:bodyPr>
            <a:noAutofit/>
          </a:bodyPr>
          <a:lstStyle/>
          <a:p>
            <a:pPr algn="l"/>
            <a:r>
              <a:rPr lang="ja-JP" altLang="en-US" sz="4800" dirty="0" smtClean="0"/>
              <a:t>②</a:t>
            </a:r>
            <a:r>
              <a:rPr lang="en-US" altLang="ja-JP" sz="4800" dirty="0"/>
              <a:t>OPAC</a:t>
            </a:r>
            <a:r>
              <a:rPr lang="ja-JP" altLang="en-US" sz="4800" dirty="0"/>
              <a:t>で</a:t>
            </a:r>
            <a:r>
              <a:rPr lang="ja-JP" altLang="en-US" sz="4800" dirty="0" smtClean="0"/>
              <a:t>探す</a:t>
            </a:r>
            <a:endParaRPr kumimoji="1" lang="ja-JP" altLang="en-US" sz="4800" dirty="0"/>
          </a:p>
        </p:txBody>
      </p:sp>
      <p:sp>
        <p:nvSpPr>
          <p:cNvPr id="14" name="Oval 12"/>
          <p:cNvSpPr>
            <a:spLocks noChangeArrowheads="1"/>
          </p:cNvSpPr>
          <p:nvPr/>
        </p:nvSpPr>
        <p:spPr bwMode="auto">
          <a:xfrm>
            <a:off x="4932040" y="4581822"/>
            <a:ext cx="503238" cy="287338"/>
          </a:xfrm>
          <a:prstGeom prst="ellipse">
            <a:avLst/>
          </a:prstGeom>
          <a:noFill/>
          <a:ln w="2857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kumimoji="1" lang="ja-JP" altLang="en-US"/>
          </a:p>
        </p:txBody>
      </p:sp>
      <p:sp>
        <p:nvSpPr>
          <p:cNvPr id="15" name="Rectangle 13"/>
          <p:cNvSpPr>
            <a:spLocks noChangeArrowheads="1"/>
          </p:cNvSpPr>
          <p:nvPr/>
        </p:nvSpPr>
        <p:spPr bwMode="auto">
          <a:xfrm>
            <a:off x="2193479" y="5473411"/>
            <a:ext cx="2738561" cy="835909"/>
          </a:xfrm>
          <a:prstGeom prst="rect">
            <a:avLst/>
          </a:prstGeom>
          <a:solidFill>
            <a:schemeClr val="bg1"/>
          </a:solidFill>
          <a:ln w="28575" algn="ctr">
            <a:solidFill>
              <a:srgbClr val="FF3300"/>
            </a:solidFill>
            <a:miter lim="800000"/>
            <a:headEnd/>
            <a:tailEnd/>
          </a:ln>
        </p:spPr>
        <p:txBody>
          <a:bodyPr wrap="none" anchor="b" anchorCtr="1"/>
          <a:lstStyle/>
          <a:p>
            <a:pPr marL="342900" indent="-342900" eaLnBrk="1" hangingPunct="1">
              <a:spcBef>
                <a:spcPct val="20000"/>
              </a:spcBef>
            </a:pPr>
            <a:r>
              <a:rPr kumimoji="1" lang="ja-JP" altLang="en-US" sz="2400" dirty="0">
                <a:latin typeface="HGP創英角ｺﾞｼｯｸUB" pitchFamily="50" charset="-128"/>
                <a:ea typeface="HGP創英角ｺﾞｼｯｸUB" pitchFamily="50" charset="-128"/>
              </a:rPr>
              <a:t>キーワードを入力し、</a:t>
            </a:r>
          </a:p>
          <a:p>
            <a:pPr marL="342900" indent="-342900" eaLnBrk="1" hangingPunct="1">
              <a:spcBef>
                <a:spcPct val="20000"/>
              </a:spcBef>
            </a:pPr>
            <a:r>
              <a:rPr kumimoji="1" lang="ja-JP" altLang="en-US" sz="2400" dirty="0">
                <a:latin typeface="HGP創英角ｺﾞｼｯｸUB" pitchFamily="50" charset="-128"/>
                <a:ea typeface="HGP創英角ｺﾞｼｯｸUB" pitchFamily="50" charset="-128"/>
              </a:rPr>
              <a:t>検索開始をクリック</a:t>
            </a:r>
          </a:p>
        </p:txBody>
      </p:sp>
      <p:sp>
        <p:nvSpPr>
          <p:cNvPr id="16" name="Line 14"/>
          <p:cNvSpPr>
            <a:spLocks noChangeShapeType="1"/>
          </p:cNvSpPr>
          <p:nvPr/>
        </p:nvSpPr>
        <p:spPr bwMode="auto">
          <a:xfrm flipV="1">
            <a:off x="4932040" y="5372965"/>
            <a:ext cx="720080" cy="288282"/>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8" name="Oval 15"/>
          <p:cNvSpPr>
            <a:spLocks noChangeArrowheads="1"/>
          </p:cNvSpPr>
          <p:nvPr/>
        </p:nvSpPr>
        <p:spPr bwMode="auto">
          <a:xfrm>
            <a:off x="5580112" y="5061783"/>
            <a:ext cx="785496" cy="363777"/>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kumimoji="1" lang="ja-JP" altLang="en-US"/>
          </a:p>
        </p:txBody>
      </p:sp>
      <p:sp>
        <p:nvSpPr>
          <p:cNvPr id="19" name="テキスト ボックス 18"/>
          <p:cNvSpPr txBox="1"/>
          <p:nvPr/>
        </p:nvSpPr>
        <p:spPr>
          <a:xfrm>
            <a:off x="35496" y="6525344"/>
            <a:ext cx="1872208" cy="338554"/>
          </a:xfrm>
          <a:prstGeom prst="rect">
            <a:avLst/>
          </a:prstGeom>
          <a:noFill/>
        </p:spPr>
        <p:txBody>
          <a:bodyPr wrap="square" rtlCol="0">
            <a:spAutoFit/>
          </a:bodyPr>
          <a:lstStyle/>
          <a:p>
            <a:r>
              <a:rPr kumimoji="1" lang="en-US" altLang="ja-JP" sz="1600" dirty="0" smtClean="0"/>
              <a:t>3.</a:t>
            </a:r>
            <a:r>
              <a:rPr kumimoji="1" lang="ja-JP" altLang="en-US" sz="1600" dirty="0" smtClean="0"/>
              <a:t>図書の探し方</a:t>
            </a:r>
            <a:endParaRPr kumimoji="1" lang="ja-JP" altLang="en-US" sz="1600" dirty="0"/>
          </a:p>
        </p:txBody>
      </p:sp>
    </p:spTree>
    <p:extLst>
      <p:ext uri="{BB962C8B-B14F-4D97-AF65-F5344CB8AC3E}">
        <p14:creationId xmlns:p14="http://schemas.microsoft.com/office/powerpoint/2010/main" val="125790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4" grpId="0" animBg="1"/>
      <p:bldP spid="15" grpId="0" animBg="1"/>
      <p:bldP spid="16"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324558"/>
            <a:ext cx="5825916" cy="4340056"/>
          </a:xfrm>
          <a:prstGeom prst="rect">
            <a:avLst/>
          </a:prstGeom>
          <a:ln w="12700">
            <a:solidFill>
              <a:schemeClr val="tx1"/>
            </a:solidFill>
          </a:ln>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9912" y="2623506"/>
            <a:ext cx="5191394" cy="3757822"/>
          </a:xfrm>
          <a:prstGeom prst="rect">
            <a:avLst/>
          </a:prstGeom>
          <a:ln w="12700">
            <a:solidFill>
              <a:schemeClr val="tx1"/>
            </a:solidFill>
          </a:ln>
        </p:spPr>
      </p:pic>
      <p:sp>
        <p:nvSpPr>
          <p:cNvPr id="8" name="Rectangle 10"/>
          <p:cNvSpPr>
            <a:spLocks noChangeArrowheads="1"/>
          </p:cNvSpPr>
          <p:nvPr/>
        </p:nvSpPr>
        <p:spPr bwMode="auto">
          <a:xfrm>
            <a:off x="323850" y="1268760"/>
            <a:ext cx="4535488" cy="608013"/>
          </a:xfrm>
          <a:prstGeom prst="rect">
            <a:avLst/>
          </a:prstGeom>
          <a:solidFill>
            <a:schemeClr val="bg1"/>
          </a:solidFill>
          <a:ln w="28575" algn="ctr">
            <a:solidFill>
              <a:srgbClr val="0000FF"/>
            </a:solidFill>
            <a:miter lim="800000"/>
            <a:headEnd/>
            <a:tailEnd/>
          </a:ln>
        </p:spPr>
        <p:txBody>
          <a:bodyPr wrap="none" anchor="b" anchorCtr="1"/>
          <a:lstStyle/>
          <a:p>
            <a:pPr marL="342900" indent="-342900" eaLnBrk="1" hangingPunct="1">
              <a:spcBef>
                <a:spcPct val="20000"/>
              </a:spcBef>
            </a:pPr>
            <a:r>
              <a:rPr kumimoji="1" lang="en-US" altLang="ja-JP" sz="3200" dirty="0">
                <a:latin typeface="HGP創英角ｺﾞｼｯｸUB" pitchFamily="50" charset="-128"/>
                <a:ea typeface="HGP創英角ｺﾞｼｯｸUB" pitchFamily="50" charset="-128"/>
              </a:rPr>
              <a:t>③</a:t>
            </a:r>
            <a:r>
              <a:rPr kumimoji="1" lang="ja-JP" altLang="en-US" sz="3200" dirty="0">
                <a:latin typeface="HGP創英角ｺﾞｼｯｸUB" pitchFamily="50" charset="-128"/>
                <a:ea typeface="HGP創英角ｺﾞｼｯｸUB" pitchFamily="50" charset="-128"/>
              </a:rPr>
              <a:t>検索結果が表示される</a:t>
            </a:r>
          </a:p>
        </p:txBody>
      </p:sp>
      <p:sp>
        <p:nvSpPr>
          <p:cNvPr id="9" name="Oval 7"/>
          <p:cNvSpPr>
            <a:spLocks noChangeArrowheads="1"/>
          </p:cNvSpPr>
          <p:nvPr/>
        </p:nvSpPr>
        <p:spPr bwMode="auto">
          <a:xfrm>
            <a:off x="487208" y="4118998"/>
            <a:ext cx="1138105" cy="298450"/>
          </a:xfrm>
          <a:prstGeom prst="ellipse">
            <a:avLst/>
          </a:prstGeom>
          <a:noFill/>
          <a:ln w="2857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kumimoji="1" lang="ja-JP" altLang="en-US"/>
          </a:p>
        </p:txBody>
      </p:sp>
      <p:sp>
        <p:nvSpPr>
          <p:cNvPr id="10" name="Rectangle 8"/>
          <p:cNvSpPr>
            <a:spLocks noChangeArrowheads="1"/>
          </p:cNvSpPr>
          <p:nvPr/>
        </p:nvSpPr>
        <p:spPr bwMode="auto">
          <a:xfrm>
            <a:off x="178718" y="5445472"/>
            <a:ext cx="2305050" cy="431800"/>
          </a:xfrm>
          <a:prstGeom prst="rect">
            <a:avLst/>
          </a:prstGeom>
          <a:solidFill>
            <a:schemeClr val="bg1"/>
          </a:solidFill>
          <a:ln w="28575" algn="ctr">
            <a:solidFill>
              <a:srgbClr val="FF3300"/>
            </a:solidFill>
            <a:miter lim="800000"/>
            <a:headEnd/>
            <a:tailEnd/>
          </a:ln>
        </p:spPr>
        <p:txBody>
          <a:bodyPr wrap="none" anchor="b" anchorCtr="1"/>
          <a:lstStyle/>
          <a:p>
            <a:pPr marL="342900" indent="-342900" eaLnBrk="1" hangingPunct="1">
              <a:spcBef>
                <a:spcPct val="20000"/>
              </a:spcBef>
            </a:pPr>
            <a:r>
              <a:rPr kumimoji="1" lang="ja-JP" altLang="en-US" sz="2400" dirty="0">
                <a:latin typeface="HGP創英角ｺﾞｼｯｸUB" pitchFamily="50" charset="-128"/>
                <a:ea typeface="HGP創英角ｺﾞｼｯｸUB" pitchFamily="50" charset="-128"/>
              </a:rPr>
              <a:t>タイトルをクリック</a:t>
            </a:r>
          </a:p>
        </p:txBody>
      </p:sp>
      <p:sp>
        <p:nvSpPr>
          <p:cNvPr id="11" name="Line 9"/>
          <p:cNvSpPr>
            <a:spLocks noChangeShapeType="1"/>
          </p:cNvSpPr>
          <p:nvPr/>
        </p:nvSpPr>
        <p:spPr bwMode="auto">
          <a:xfrm flipV="1">
            <a:off x="1116584" y="4375520"/>
            <a:ext cx="71437" cy="1069951"/>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4" name="Rectangle 11"/>
          <p:cNvSpPr>
            <a:spLocks noChangeArrowheads="1"/>
          </p:cNvSpPr>
          <p:nvPr/>
        </p:nvSpPr>
        <p:spPr bwMode="auto">
          <a:xfrm>
            <a:off x="3707333" y="2172916"/>
            <a:ext cx="4537075" cy="608012"/>
          </a:xfrm>
          <a:prstGeom prst="rect">
            <a:avLst/>
          </a:prstGeom>
          <a:solidFill>
            <a:schemeClr val="bg1"/>
          </a:solidFill>
          <a:ln w="28575" algn="ctr">
            <a:solidFill>
              <a:srgbClr val="0000FF"/>
            </a:solidFill>
            <a:miter lim="800000"/>
            <a:headEnd/>
            <a:tailEnd/>
          </a:ln>
        </p:spPr>
        <p:txBody>
          <a:bodyPr wrap="none" anchor="b" anchorCtr="1"/>
          <a:lstStyle/>
          <a:p>
            <a:pPr marL="342900" indent="-342900" eaLnBrk="1" hangingPunct="1">
              <a:spcBef>
                <a:spcPct val="20000"/>
              </a:spcBef>
            </a:pPr>
            <a:r>
              <a:rPr kumimoji="1" lang="en-US" altLang="ja-JP" sz="3200" dirty="0">
                <a:latin typeface="HGP創英角ｺﾞｼｯｸUB" pitchFamily="50" charset="-128"/>
                <a:ea typeface="HGP創英角ｺﾞｼｯｸUB" pitchFamily="50" charset="-128"/>
              </a:rPr>
              <a:t>④</a:t>
            </a:r>
            <a:r>
              <a:rPr kumimoji="1" lang="ja-JP" altLang="en-US" sz="3200" dirty="0">
                <a:latin typeface="HGP創英角ｺﾞｼｯｸUB" pitchFamily="50" charset="-128"/>
                <a:ea typeface="HGP創英角ｺﾞｼｯｸUB" pitchFamily="50" charset="-128"/>
              </a:rPr>
              <a:t>詳細画面が表示される</a:t>
            </a:r>
          </a:p>
        </p:txBody>
      </p:sp>
      <p:sp>
        <p:nvSpPr>
          <p:cNvPr id="15" name="AutoShape 6"/>
          <p:cNvSpPr>
            <a:spLocks noChangeArrowheads="1"/>
          </p:cNvSpPr>
          <p:nvPr/>
        </p:nvSpPr>
        <p:spPr bwMode="auto">
          <a:xfrm rot="20137775">
            <a:off x="3223377" y="3735612"/>
            <a:ext cx="719137" cy="1296988"/>
          </a:xfrm>
          <a:prstGeom prst="curvedRightArrow">
            <a:avLst>
              <a:gd name="adj1" fmla="val 47727"/>
              <a:gd name="adj2" fmla="val 86987"/>
              <a:gd name="adj3" fmla="val 36032"/>
            </a:avLst>
          </a:prstGeom>
          <a:solidFill>
            <a:srgbClr val="FF0000"/>
          </a:solidFill>
          <a:ln w="9525">
            <a:solidFill>
              <a:srgbClr val="FF0000"/>
            </a:solidFill>
            <a:miter lim="800000"/>
            <a:headEnd/>
            <a:tailEnd/>
          </a:ln>
        </p:spPr>
        <p:txBody>
          <a:bodyPr wrap="none" anchor="ctr"/>
          <a:lstStyle/>
          <a:p>
            <a:pPr eaLnBrk="1" hangingPunct="1"/>
            <a:endParaRPr kumimoji="1" lang="ja-JP" altLang="en-US"/>
          </a:p>
        </p:txBody>
      </p:sp>
      <p:sp>
        <p:nvSpPr>
          <p:cNvPr id="17" name="スライド番号プレースホルダー 16"/>
          <p:cNvSpPr>
            <a:spLocks noGrp="1"/>
          </p:cNvSpPr>
          <p:nvPr>
            <p:ph type="sldNum" sz="quarter" idx="12"/>
          </p:nvPr>
        </p:nvSpPr>
        <p:spPr/>
        <p:txBody>
          <a:bodyPr/>
          <a:lstStyle/>
          <a:p>
            <a:fld id="{9860B3DC-FA87-4EDF-ACDD-58741CF61299}" type="slidenum">
              <a:rPr kumimoji="1" lang="ja-JP" altLang="en-US" smtClean="0"/>
              <a:t>16</a:t>
            </a:fld>
            <a:endParaRPr kumimoji="1" lang="ja-JP" altLang="en-US"/>
          </a:p>
        </p:txBody>
      </p:sp>
      <p:sp>
        <p:nvSpPr>
          <p:cNvPr id="16" name="タイトル 1"/>
          <p:cNvSpPr>
            <a:spLocks noGrp="1"/>
          </p:cNvSpPr>
          <p:nvPr>
            <p:ph type="title"/>
          </p:nvPr>
        </p:nvSpPr>
        <p:spPr>
          <a:xfrm>
            <a:off x="259982" y="58614"/>
            <a:ext cx="4888082" cy="850106"/>
          </a:xfrm>
        </p:spPr>
        <p:txBody>
          <a:bodyPr>
            <a:noAutofit/>
          </a:bodyPr>
          <a:lstStyle/>
          <a:p>
            <a:pPr algn="l"/>
            <a:r>
              <a:rPr lang="ja-JP" altLang="en-US" sz="4800" dirty="0" smtClean="0"/>
              <a:t>②</a:t>
            </a:r>
            <a:r>
              <a:rPr lang="en-US" altLang="ja-JP" sz="4800" dirty="0"/>
              <a:t>OPAC</a:t>
            </a:r>
            <a:r>
              <a:rPr lang="ja-JP" altLang="en-US" sz="4800" dirty="0"/>
              <a:t>で</a:t>
            </a:r>
            <a:r>
              <a:rPr lang="ja-JP" altLang="en-US" sz="4800" dirty="0" smtClean="0"/>
              <a:t>探す</a:t>
            </a:r>
            <a:endParaRPr kumimoji="1" lang="ja-JP" altLang="en-US" sz="4800" dirty="0"/>
          </a:p>
        </p:txBody>
      </p:sp>
      <p:sp>
        <p:nvSpPr>
          <p:cNvPr id="18" name="テキスト ボックス 17"/>
          <p:cNvSpPr txBox="1"/>
          <p:nvPr/>
        </p:nvSpPr>
        <p:spPr>
          <a:xfrm>
            <a:off x="35496" y="6525344"/>
            <a:ext cx="1872208" cy="338554"/>
          </a:xfrm>
          <a:prstGeom prst="rect">
            <a:avLst/>
          </a:prstGeom>
          <a:noFill/>
        </p:spPr>
        <p:txBody>
          <a:bodyPr wrap="square" rtlCol="0">
            <a:spAutoFit/>
          </a:bodyPr>
          <a:lstStyle/>
          <a:p>
            <a:r>
              <a:rPr kumimoji="1" lang="en-US" altLang="ja-JP" sz="1600" dirty="0" smtClean="0"/>
              <a:t>3.</a:t>
            </a:r>
            <a:r>
              <a:rPr kumimoji="1" lang="ja-JP" altLang="en-US" sz="1600" dirty="0" smtClean="0"/>
              <a:t>図書の探し方</a:t>
            </a:r>
            <a:endParaRPr kumimoji="1" lang="ja-JP" altLang="en-US" sz="1600" dirty="0"/>
          </a:p>
        </p:txBody>
      </p:sp>
    </p:spTree>
    <p:extLst>
      <p:ext uri="{BB962C8B-B14F-4D97-AF65-F5344CB8AC3E}">
        <p14:creationId xmlns:p14="http://schemas.microsoft.com/office/powerpoint/2010/main" val="221523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574" y="1124744"/>
            <a:ext cx="7182853" cy="2219635"/>
          </a:xfrm>
          <a:prstGeom prst="rect">
            <a:avLst/>
          </a:prstGeom>
          <a:ln w="12700">
            <a:solidFill>
              <a:schemeClr val="tx1"/>
            </a:solidFill>
          </a:ln>
        </p:spPr>
      </p:pic>
      <p:pic>
        <p:nvPicPr>
          <p:cNvPr id="13" name="Picture 49" descr="lab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5030" y="3628912"/>
            <a:ext cx="3767410" cy="2536392"/>
          </a:xfrm>
          <a:prstGeom prst="rect">
            <a:avLst/>
          </a:prstGeom>
          <a:noFill/>
          <a:extLst>
            <a:ext uri="{909E8E84-426E-40DD-AFC4-6F175D3DCCD1}">
              <a14:hiddenFill xmlns:a14="http://schemas.microsoft.com/office/drawing/2010/main">
                <a:solidFill>
                  <a:srgbClr val="FFFFFF"/>
                </a:solidFill>
              </a14:hiddenFill>
            </a:ext>
          </a:extLst>
        </p:spPr>
      </p:pic>
      <p:sp>
        <p:nvSpPr>
          <p:cNvPr id="20" name="スライド番号プレースホルダー 19"/>
          <p:cNvSpPr>
            <a:spLocks noGrp="1"/>
          </p:cNvSpPr>
          <p:nvPr>
            <p:ph type="sldNum" sz="quarter" idx="12"/>
          </p:nvPr>
        </p:nvSpPr>
        <p:spPr/>
        <p:txBody>
          <a:bodyPr/>
          <a:lstStyle/>
          <a:p>
            <a:fld id="{9860B3DC-FA87-4EDF-ACDD-58741CF61299}" type="slidenum">
              <a:rPr kumimoji="1" lang="ja-JP" altLang="en-US" smtClean="0"/>
              <a:t>17</a:t>
            </a:fld>
            <a:endParaRPr kumimoji="1" lang="ja-JP" altLang="en-US"/>
          </a:p>
        </p:txBody>
      </p:sp>
      <p:sp>
        <p:nvSpPr>
          <p:cNvPr id="16" name="タイトル 1"/>
          <p:cNvSpPr>
            <a:spLocks noGrp="1"/>
          </p:cNvSpPr>
          <p:nvPr>
            <p:ph type="title"/>
          </p:nvPr>
        </p:nvSpPr>
        <p:spPr>
          <a:xfrm>
            <a:off x="259982" y="58614"/>
            <a:ext cx="4888082" cy="850106"/>
          </a:xfrm>
        </p:spPr>
        <p:txBody>
          <a:bodyPr>
            <a:noAutofit/>
          </a:bodyPr>
          <a:lstStyle/>
          <a:p>
            <a:pPr algn="l"/>
            <a:r>
              <a:rPr lang="ja-JP" altLang="en-US" sz="4800" dirty="0" smtClean="0"/>
              <a:t>②</a:t>
            </a:r>
            <a:r>
              <a:rPr lang="en-US" altLang="ja-JP" sz="4800" dirty="0"/>
              <a:t>OPAC</a:t>
            </a:r>
            <a:r>
              <a:rPr lang="ja-JP" altLang="en-US" sz="4800" dirty="0"/>
              <a:t>で</a:t>
            </a:r>
            <a:r>
              <a:rPr lang="ja-JP" altLang="en-US" sz="4800" dirty="0" smtClean="0"/>
              <a:t>探す</a:t>
            </a:r>
            <a:endParaRPr kumimoji="1" lang="ja-JP" altLang="en-US" sz="4800" dirty="0"/>
          </a:p>
        </p:txBody>
      </p:sp>
      <p:sp>
        <p:nvSpPr>
          <p:cNvPr id="17" name="テキスト ボックス 16"/>
          <p:cNvSpPr txBox="1"/>
          <p:nvPr/>
        </p:nvSpPr>
        <p:spPr>
          <a:xfrm>
            <a:off x="35496" y="6525344"/>
            <a:ext cx="1872208" cy="338554"/>
          </a:xfrm>
          <a:prstGeom prst="rect">
            <a:avLst/>
          </a:prstGeom>
          <a:noFill/>
        </p:spPr>
        <p:txBody>
          <a:bodyPr wrap="square" rtlCol="0">
            <a:spAutoFit/>
          </a:bodyPr>
          <a:lstStyle/>
          <a:p>
            <a:r>
              <a:rPr kumimoji="1" lang="en-US" altLang="ja-JP" sz="1600" dirty="0" smtClean="0"/>
              <a:t>3.</a:t>
            </a:r>
            <a:r>
              <a:rPr kumimoji="1" lang="ja-JP" altLang="en-US" sz="1600" dirty="0" smtClean="0"/>
              <a:t>図書の探し方</a:t>
            </a:r>
            <a:endParaRPr kumimoji="1" lang="ja-JP" altLang="en-US" sz="1600" dirty="0"/>
          </a:p>
        </p:txBody>
      </p:sp>
      <p:sp>
        <p:nvSpPr>
          <p:cNvPr id="7" name="Oval 7"/>
          <p:cNvSpPr>
            <a:spLocks noChangeArrowheads="1"/>
          </p:cNvSpPr>
          <p:nvPr/>
        </p:nvSpPr>
        <p:spPr bwMode="auto">
          <a:xfrm>
            <a:off x="1655671" y="2406403"/>
            <a:ext cx="1885929" cy="479213"/>
          </a:xfrm>
          <a:prstGeom prst="ellipse">
            <a:avLst/>
          </a:prstGeom>
          <a:noFill/>
          <a:ln w="2857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kumimoji="1" lang="ja-JP" altLang="en-US"/>
          </a:p>
        </p:txBody>
      </p:sp>
      <p:sp>
        <p:nvSpPr>
          <p:cNvPr id="8" name="Oval 7"/>
          <p:cNvSpPr>
            <a:spLocks noChangeArrowheads="1"/>
          </p:cNvSpPr>
          <p:nvPr/>
        </p:nvSpPr>
        <p:spPr bwMode="auto">
          <a:xfrm>
            <a:off x="4585411" y="2472173"/>
            <a:ext cx="1034641" cy="851516"/>
          </a:xfrm>
          <a:prstGeom prst="ellipse">
            <a:avLst/>
          </a:prstGeom>
          <a:noFill/>
          <a:ln w="2857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kumimoji="1" lang="ja-JP" altLang="en-US"/>
          </a:p>
        </p:txBody>
      </p:sp>
      <p:sp>
        <p:nvSpPr>
          <p:cNvPr id="6" name="テキスト ボックス 5"/>
          <p:cNvSpPr txBox="1"/>
          <p:nvPr/>
        </p:nvSpPr>
        <p:spPr>
          <a:xfrm>
            <a:off x="539552" y="3789040"/>
            <a:ext cx="4032448" cy="2246769"/>
          </a:xfrm>
          <a:prstGeom prst="rect">
            <a:avLst/>
          </a:prstGeom>
          <a:noFill/>
        </p:spPr>
        <p:txBody>
          <a:bodyPr wrap="square" rtlCol="0">
            <a:spAutoFit/>
          </a:bodyPr>
          <a:lstStyle/>
          <a:p>
            <a:r>
              <a:rPr kumimoji="1" lang="ja-JP" altLang="en-US" sz="2800" dirty="0" smtClean="0"/>
              <a:t>　</a:t>
            </a:r>
            <a:r>
              <a:rPr kumimoji="1" lang="ja-JP" altLang="en-US" sz="2800" b="1" dirty="0" smtClean="0">
                <a:solidFill>
                  <a:srgbClr val="FF0000"/>
                </a:solidFill>
              </a:rPr>
              <a:t>所在</a:t>
            </a:r>
            <a:r>
              <a:rPr kumimoji="1" lang="ja-JP" altLang="en-US" sz="2800" dirty="0" smtClean="0"/>
              <a:t>で、どの図書館のどの部屋・コーナーにあるか確認。</a:t>
            </a:r>
            <a:endParaRPr kumimoji="1" lang="en-US" altLang="ja-JP" sz="2800" dirty="0" smtClean="0"/>
          </a:p>
          <a:p>
            <a:r>
              <a:rPr lang="ja-JP" altLang="en-US" sz="2800" dirty="0" smtClean="0"/>
              <a:t>　</a:t>
            </a:r>
            <a:r>
              <a:rPr lang="ja-JP" altLang="en-US" sz="2800" b="1" dirty="0" smtClean="0">
                <a:solidFill>
                  <a:srgbClr val="FF0000"/>
                </a:solidFill>
              </a:rPr>
              <a:t>請求記号</a:t>
            </a:r>
            <a:r>
              <a:rPr lang="ja-JP" altLang="en-US" sz="2800" dirty="0" smtClean="0"/>
              <a:t>で、その中のどこにあるかを探す。</a:t>
            </a:r>
            <a:endParaRPr kumimoji="1" lang="ja-JP" altLang="en-US" sz="2800" dirty="0"/>
          </a:p>
        </p:txBody>
      </p:sp>
    </p:spTree>
    <p:extLst>
      <p:ext uri="{BB962C8B-B14F-4D97-AF65-F5344CB8AC3E}">
        <p14:creationId xmlns:p14="http://schemas.microsoft.com/office/powerpoint/2010/main" val="21970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861048"/>
            <a:ext cx="2160240"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雲形吹き出し 4"/>
          <p:cNvSpPr/>
          <p:nvPr/>
        </p:nvSpPr>
        <p:spPr>
          <a:xfrm>
            <a:off x="3034737" y="1340768"/>
            <a:ext cx="5281679" cy="2088232"/>
          </a:xfrm>
          <a:prstGeom prst="cloudCallout">
            <a:avLst>
              <a:gd name="adj1" fmla="val -50298"/>
              <a:gd name="adj2" fmla="val 56333"/>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3200" dirty="0" smtClean="0"/>
              <a:t>OPAC</a:t>
            </a:r>
            <a:r>
              <a:rPr lang="ja-JP" altLang="en-US" sz="3200" dirty="0" smtClean="0"/>
              <a:t>は携帯でも</a:t>
            </a:r>
            <a:endParaRPr lang="en-US" altLang="ja-JP" sz="3200" dirty="0" smtClean="0"/>
          </a:p>
          <a:p>
            <a:pPr algn="ctr"/>
            <a:r>
              <a:rPr lang="ja-JP" altLang="en-US" sz="3200" dirty="0" smtClean="0"/>
              <a:t>検索できるよ♪</a:t>
            </a:r>
            <a:endParaRPr kumimoji="1" lang="ja-JP" altLang="en-US" sz="3200" dirty="0"/>
          </a:p>
        </p:txBody>
      </p:sp>
      <p:pic>
        <p:nvPicPr>
          <p:cNvPr id="8" name="Picture 2" descr="G:\wara1.png"/>
          <p:cNvPicPr>
            <a:picLocks noChangeAspect="1" noChangeArrowheads="1"/>
          </p:cNvPicPr>
          <p:nvPr/>
        </p:nvPicPr>
        <p:blipFill>
          <a:blip r:embed="rId3" cstate="print"/>
          <a:srcRect/>
          <a:stretch>
            <a:fillRect/>
          </a:stretch>
        </p:blipFill>
        <p:spPr bwMode="auto">
          <a:xfrm>
            <a:off x="899592" y="2276872"/>
            <a:ext cx="1864108" cy="3816424"/>
          </a:xfrm>
          <a:prstGeom prst="rect">
            <a:avLst/>
          </a:prstGeom>
          <a:noFill/>
          <a:effectLst>
            <a:outerShdw blurRad="50800" dist="38100" dir="5400000" algn="t" rotWithShape="0">
              <a:prstClr val="black">
                <a:alpha val="40000"/>
              </a:prstClr>
            </a:outerShdw>
          </a:effectLst>
        </p:spPr>
      </p:pic>
      <p:pic>
        <p:nvPicPr>
          <p:cNvPr id="1026" name="Picture 2" descr="C:\Documents and Settings\nalis\Local Settings\Temporary Internet Files\Content.IE5\8XC92F0H\MC90043257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0066" y="4263600"/>
            <a:ext cx="770270" cy="770270"/>
          </a:xfrm>
          <a:prstGeom prst="rect">
            <a:avLst/>
          </a:prstGeom>
          <a:noFill/>
          <a:extLst>
            <a:ext uri="{909E8E84-426E-40DD-AFC4-6F175D3DCCD1}">
              <a14:hiddenFill xmlns:a14="http://schemas.microsoft.com/office/drawing/2010/main">
                <a:solidFill>
                  <a:srgbClr val="FFFFFF"/>
                </a:solidFill>
              </a14:hiddenFill>
            </a:ext>
          </a:extLst>
        </p:spPr>
      </p:pic>
      <p:sp>
        <p:nvSpPr>
          <p:cNvPr id="12" name="スライド番号プレースホルダー 11"/>
          <p:cNvSpPr>
            <a:spLocks noGrp="1"/>
          </p:cNvSpPr>
          <p:nvPr>
            <p:ph type="sldNum" sz="quarter" idx="12"/>
          </p:nvPr>
        </p:nvSpPr>
        <p:spPr/>
        <p:txBody>
          <a:bodyPr/>
          <a:lstStyle/>
          <a:p>
            <a:fld id="{9860B3DC-FA87-4EDF-ACDD-58741CF61299}" type="slidenum">
              <a:rPr kumimoji="1" lang="ja-JP" altLang="en-US" smtClean="0"/>
              <a:t>18</a:t>
            </a:fld>
            <a:endParaRPr kumimoji="1" lang="ja-JP" altLang="en-US"/>
          </a:p>
        </p:txBody>
      </p:sp>
      <p:sp>
        <p:nvSpPr>
          <p:cNvPr id="9" name="タイトル 1"/>
          <p:cNvSpPr>
            <a:spLocks noGrp="1"/>
          </p:cNvSpPr>
          <p:nvPr>
            <p:ph type="title"/>
          </p:nvPr>
        </p:nvSpPr>
        <p:spPr>
          <a:xfrm>
            <a:off x="259982" y="58614"/>
            <a:ext cx="4888082" cy="850106"/>
          </a:xfrm>
        </p:spPr>
        <p:txBody>
          <a:bodyPr>
            <a:noAutofit/>
          </a:bodyPr>
          <a:lstStyle/>
          <a:p>
            <a:pPr algn="l"/>
            <a:r>
              <a:rPr lang="ja-JP" altLang="en-US" sz="4800" dirty="0" smtClean="0"/>
              <a:t>②</a:t>
            </a:r>
            <a:r>
              <a:rPr lang="en-US" altLang="ja-JP" sz="4800" dirty="0"/>
              <a:t>OPAC</a:t>
            </a:r>
            <a:r>
              <a:rPr lang="ja-JP" altLang="en-US" sz="4800" dirty="0"/>
              <a:t>で</a:t>
            </a:r>
            <a:r>
              <a:rPr lang="ja-JP" altLang="en-US" sz="4800" dirty="0" smtClean="0"/>
              <a:t>探す</a:t>
            </a:r>
            <a:endParaRPr kumimoji="1" lang="ja-JP" altLang="en-US" sz="4800" dirty="0"/>
          </a:p>
        </p:txBody>
      </p:sp>
      <p:sp>
        <p:nvSpPr>
          <p:cNvPr id="10" name="テキスト ボックス 9"/>
          <p:cNvSpPr txBox="1"/>
          <p:nvPr/>
        </p:nvSpPr>
        <p:spPr>
          <a:xfrm>
            <a:off x="35496" y="6525344"/>
            <a:ext cx="1872208" cy="338554"/>
          </a:xfrm>
          <a:prstGeom prst="rect">
            <a:avLst/>
          </a:prstGeom>
          <a:noFill/>
        </p:spPr>
        <p:txBody>
          <a:bodyPr wrap="square" rtlCol="0">
            <a:spAutoFit/>
          </a:bodyPr>
          <a:lstStyle/>
          <a:p>
            <a:r>
              <a:rPr kumimoji="1" lang="en-US" altLang="ja-JP" sz="1600" dirty="0" smtClean="0"/>
              <a:t>3.</a:t>
            </a:r>
            <a:r>
              <a:rPr kumimoji="1" lang="ja-JP" altLang="en-US" sz="1600" dirty="0" smtClean="0"/>
              <a:t>図書の探し方</a:t>
            </a:r>
            <a:endParaRPr kumimoji="1" lang="ja-JP" altLang="en-US" sz="1600" dirty="0"/>
          </a:p>
        </p:txBody>
      </p:sp>
    </p:spTree>
    <p:extLst>
      <p:ext uri="{BB962C8B-B14F-4D97-AF65-F5344CB8AC3E}">
        <p14:creationId xmlns:p14="http://schemas.microsoft.com/office/powerpoint/2010/main" val="32424098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467544" y="1124745"/>
            <a:ext cx="8064895" cy="5112567"/>
          </a:xfrm>
          <a:ln w="22225"/>
        </p:spPr>
        <p:txBody>
          <a:bodyPr>
            <a:normAutofit/>
          </a:bodyPr>
          <a:lstStyle/>
          <a:p>
            <a:pPr algn="l"/>
            <a:r>
              <a:rPr lang="ja-JP" altLang="en-US" sz="2800" dirty="0">
                <a:solidFill>
                  <a:schemeClr val="tx1"/>
                </a:solidFill>
                <a:latin typeface="+mj-ea"/>
                <a:ea typeface="+mj-ea"/>
              </a:rPr>
              <a:t>それぞれ</a:t>
            </a:r>
            <a:r>
              <a:rPr kumimoji="1" lang="en-US" altLang="ja-JP" sz="2800" dirty="0" smtClean="0">
                <a:solidFill>
                  <a:schemeClr val="tx1"/>
                </a:solidFill>
                <a:latin typeface="+mj-ea"/>
                <a:ea typeface="+mj-ea"/>
              </a:rPr>
              <a:t>OPAC</a:t>
            </a:r>
            <a:r>
              <a:rPr kumimoji="1" lang="ja-JP" altLang="en-US" sz="2800" dirty="0" smtClean="0">
                <a:solidFill>
                  <a:schemeClr val="tx1"/>
                </a:solidFill>
                <a:latin typeface="+mj-ea"/>
                <a:ea typeface="+mj-ea"/>
              </a:rPr>
              <a:t>で検索してみよう。</a:t>
            </a:r>
            <a:endParaRPr kumimoji="1" lang="en-US" altLang="ja-JP" sz="2800" dirty="0" smtClean="0">
              <a:solidFill>
                <a:schemeClr val="tx1"/>
              </a:solidFill>
              <a:latin typeface="+mj-ea"/>
              <a:ea typeface="+mj-ea"/>
            </a:endParaRPr>
          </a:p>
          <a:p>
            <a:pPr algn="l"/>
            <a:r>
              <a:rPr kumimoji="1" lang="en-US" altLang="ja-JP" sz="2400" dirty="0" smtClean="0">
                <a:solidFill>
                  <a:schemeClr val="tx1"/>
                </a:solidFill>
                <a:latin typeface="+mj-ea"/>
                <a:ea typeface="+mj-ea"/>
              </a:rPr>
              <a:t>Q1</a:t>
            </a:r>
            <a:r>
              <a:rPr lang="ja-JP" altLang="en-US" sz="2400" dirty="0" err="1" smtClean="0">
                <a:solidFill>
                  <a:schemeClr val="tx1"/>
                </a:solidFill>
                <a:latin typeface="+mj-ea"/>
                <a:ea typeface="+mj-ea"/>
              </a:rPr>
              <a:t>．</a:t>
            </a:r>
            <a:r>
              <a:rPr lang="ja-JP" altLang="en-US" sz="2400" dirty="0">
                <a:solidFill>
                  <a:schemeClr val="tx1"/>
                </a:solidFill>
              </a:rPr>
              <a:t>和田</a:t>
            </a:r>
            <a:r>
              <a:rPr lang="ja-JP" altLang="en-US" sz="2400" dirty="0" smtClean="0">
                <a:solidFill>
                  <a:schemeClr val="tx1"/>
                </a:solidFill>
              </a:rPr>
              <a:t>明</a:t>
            </a:r>
            <a:r>
              <a:rPr lang="en-US" altLang="ja-JP" sz="2400" dirty="0" smtClean="0">
                <a:solidFill>
                  <a:schemeClr val="tx1"/>
                </a:solidFill>
              </a:rPr>
              <a:t>[</a:t>
            </a:r>
            <a:r>
              <a:rPr lang="ja-JP" altLang="en-US" sz="2400" dirty="0" smtClean="0">
                <a:solidFill>
                  <a:schemeClr val="tx1"/>
                </a:solidFill>
              </a:rPr>
              <a:t>ほか</a:t>
            </a:r>
            <a:r>
              <a:rPr lang="en-US" altLang="ja-JP" sz="2400" dirty="0" smtClean="0">
                <a:solidFill>
                  <a:schemeClr val="tx1"/>
                </a:solidFill>
              </a:rPr>
              <a:t>]</a:t>
            </a:r>
            <a:r>
              <a:rPr lang="ja-JP" altLang="en-US" sz="2400" dirty="0" smtClean="0">
                <a:solidFill>
                  <a:schemeClr val="tx1"/>
                </a:solidFill>
                <a:latin typeface="+mj-ea"/>
                <a:ea typeface="+mj-ea"/>
              </a:rPr>
              <a:t>著</a:t>
            </a:r>
            <a:r>
              <a:rPr lang="en-US" altLang="ja-JP" sz="2400" dirty="0" smtClean="0">
                <a:solidFill>
                  <a:schemeClr val="tx1"/>
                </a:solidFill>
                <a:latin typeface="+mj-ea"/>
                <a:ea typeface="+mj-ea"/>
              </a:rPr>
              <a:t>『</a:t>
            </a:r>
            <a:r>
              <a:rPr lang="ja-JP" altLang="en-US" sz="2400" dirty="0" smtClean="0">
                <a:solidFill>
                  <a:schemeClr val="tx1"/>
                </a:solidFill>
                <a:latin typeface="+mj-ea"/>
                <a:ea typeface="+mj-ea"/>
              </a:rPr>
              <a:t>やさしい水理学</a:t>
            </a:r>
            <a:r>
              <a:rPr lang="en-US" altLang="ja-JP" sz="2400" dirty="0" smtClean="0">
                <a:solidFill>
                  <a:schemeClr val="tx1"/>
                </a:solidFill>
                <a:latin typeface="+mj-ea"/>
                <a:ea typeface="+mj-ea"/>
              </a:rPr>
              <a:t>』</a:t>
            </a:r>
            <a:r>
              <a:rPr lang="ja-JP" altLang="en-US" sz="2400" dirty="0" err="1" smtClean="0">
                <a:solidFill>
                  <a:schemeClr val="tx1"/>
                </a:solidFill>
                <a:latin typeface="+mj-ea"/>
                <a:ea typeface="+mj-ea"/>
              </a:rPr>
              <a:t>。</a:t>
            </a:r>
            <a:endParaRPr lang="en-US" altLang="ja-JP" sz="2400" dirty="0" smtClean="0">
              <a:solidFill>
                <a:schemeClr val="tx1"/>
              </a:solidFill>
              <a:latin typeface="+mj-ea"/>
              <a:ea typeface="+mj-ea"/>
            </a:endParaRPr>
          </a:p>
          <a:p>
            <a:pPr algn="l"/>
            <a:r>
              <a:rPr lang="ja-JP" altLang="en-US" dirty="0" smtClean="0">
                <a:solidFill>
                  <a:schemeClr val="tx1"/>
                </a:solidFill>
                <a:latin typeface="+mj-ea"/>
                <a:ea typeface="+mj-ea"/>
              </a:rPr>
              <a:t>　　</a:t>
            </a:r>
            <a:r>
              <a:rPr lang="ja-JP" altLang="en-US" dirty="0">
                <a:solidFill>
                  <a:schemeClr val="tx1"/>
                </a:solidFill>
                <a:latin typeface="+mj-ea"/>
                <a:ea typeface="+mj-ea"/>
              </a:rPr>
              <a:t> </a:t>
            </a:r>
            <a:r>
              <a:rPr lang="ja-JP" altLang="en-US" sz="2000" dirty="0">
                <a:solidFill>
                  <a:schemeClr val="tx1"/>
                </a:solidFill>
                <a:latin typeface="+mj-ea"/>
                <a:ea typeface="+mj-ea"/>
              </a:rPr>
              <a:t>・</a:t>
            </a:r>
            <a:r>
              <a:rPr lang="ja-JP" altLang="en-US" sz="2000" dirty="0" smtClean="0">
                <a:solidFill>
                  <a:schemeClr val="tx1"/>
                </a:solidFill>
                <a:latin typeface="+mj-ea"/>
                <a:ea typeface="+mj-ea"/>
              </a:rPr>
              <a:t>所蔵場所は？</a:t>
            </a:r>
            <a:endParaRPr lang="en-US" altLang="ja-JP" sz="2000" dirty="0" smtClean="0">
              <a:solidFill>
                <a:schemeClr val="tx1"/>
              </a:solidFill>
              <a:latin typeface="+mj-ea"/>
              <a:ea typeface="+mj-ea"/>
            </a:endParaRPr>
          </a:p>
          <a:p>
            <a:pPr algn="l"/>
            <a:r>
              <a:rPr lang="ja-JP" altLang="en-US" sz="2000" dirty="0" smtClean="0">
                <a:solidFill>
                  <a:schemeClr val="tx1"/>
                </a:solidFill>
                <a:latin typeface="+mj-ea"/>
                <a:ea typeface="+mj-ea"/>
              </a:rPr>
              <a:t>　　　  ・請求記号は？</a:t>
            </a:r>
            <a:endParaRPr lang="en-US" altLang="ja-JP" sz="2000" dirty="0" smtClean="0">
              <a:solidFill>
                <a:schemeClr val="tx1"/>
              </a:solidFill>
              <a:latin typeface="+mj-ea"/>
              <a:ea typeface="+mj-ea"/>
            </a:endParaRPr>
          </a:p>
          <a:p>
            <a:pPr algn="l"/>
            <a:r>
              <a:rPr lang="en-US" altLang="ja-JP" sz="2600" dirty="0" smtClean="0">
                <a:solidFill>
                  <a:schemeClr val="tx1"/>
                </a:solidFill>
                <a:latin typeface="+mj-ea"/>
                <a:ea typeface="+mj-ea"/>
              </a:rPr>
              <a:t>Q2</a:t>
            </a:r>
            <a:r>
              <a:rPr lang="ja-JP" altLang="en-US" sz="2600" dirty="0" err="1" smtClean="0">
                <a:solidFill>
                  <a:schemeClr val="tx1"/>
                </a:solidFill>
                <a:latin typeface="+mj-ea"/>
                <a:ea typeface="+mj-ea"/>
              </a:rPr>
              <a:t>．</a:t>
            </a:r>
            <a:r>
              <a:rPr lang="ja-JP" altLang="en-US" sz="2400" dirty="0" smtClean="0">
                <a:solidFill>
                  <a:schemeClr val="tx1"/>
                </a:solidFill>
                <a:latin typeface="+mj-ea"/>
                <a:ea typeface="+mj-ea"/>
              </a:rPr>
              <a:t>村上良丸著</a:t>
            </a:r>
            <a:r>
              <a:rPr lang="en-US" altLang="ja-JP" sz="2400" dirty="0" smtClean="0">
                <a:solidFill>
                  <a:schemeClr val="tx1"/>
                </a:solidFill>
                <a:latin typeface="+mj-ea"/>
                <a:ea typeface="+mj-ea"/>
              </a:rPr>
              <a:t>『</a:t>
            </a:r>
            <a:r>
              <a:rPr lang="ja-JP" altLang="en-US" sz="2400" dirty="0">
                <a:solidFill>
                  <a:schemeClr val="tx1"/>
                </a:solidFill>
                <a:latin typeface="+mj-ea"/>
                <a:ea typeface="+mj-ea"/>
              </a:rPr>
              <a:t>トンネルの歴史</a:t>
            </a:r>
            <a:r>
              <a:rPr lang="en-US" altLang="ja-JP" sz="2400" dirty="0" smtClean="0">
                <a:solidFill>
                  <a:schemeClr val="tx1"/>
                </a:solidFill>
                <a:latin typeface="+mj-ea"/>
                <a:ea typeface="+mj-ea"/>
              </a:rPr>
              <a:t>』</a:t>
            </a:r>
            <a:r>
              <a:rPr lang="ja-JP" altLang="en-US" sz="2400" dirty="0" err="1" smtClean="0">
                <a:solidFill>
                  <a:schemeClr val="tx1"/>
                </a:solidFill>
                <a:latin typeface="+mj-ea"/>
                <a:ea typeface="+mj-ea"/>
              </a:rPr>
              <a:t>の第</a:t>
            </a:r>
            <a:r>
              <a:rPr lang="en-US" altLang="ja-JP" sz="2400" dirty="0" smtClean="0">
                <a:solidFill>
                  <a:schemeClr val="tx1"/>
                </a:solidFill>
                <a:latin typeface="+mj-ea"/>
                <a:ea typeface="+mj-ea"/>
              </a:rPr>
              <a:t>1</a:t>
            </a:r>
            <a:r>
              <a:rPr lang="ja-JP" altLang="en-US" sz="2400" dirty="0">
                <a:solidFill>
                  <a:schemeClr val="tx1"/>
                </a:solidFill>
                <a:latin typeface="+mj-ea"/>
                <a:ea typeface="+mj-ea"/>
              </a:rPr>
              <a:t>巻</a:t>
            </a:r>
            <a:r>
              <a:rPr lang="ja-JP" altLang="en-US" sz="2400" dirty="0" smtClean="0">
                <a:solidFill>
                  <a:schemeClr val="tx1"/>
                </a:solidFill>
                <a:latin typeface="+mj-ea"/>
                <a:ea typeface="+mj-ea"/>
              </a:rPr>
              <a:t>。</a:t>
            </a:r>
            <a:endParaRPr lang="en-US" altLang="ja-JP" sz="2400" dirty="0" smtClean="0">
              <a:solidFill>
                <a:schemeClr val="tx1"/>
              </a:solidFill>
              <a:latin typeface="+mj-ea"/>
              <a:ea typeface="+mj-ea"/>
            </a:endParaRPr>
          </a:p>
          <a:p>
            <a:pPr algn="l"/>
            <a:r>
              <a:rPr lang="ja-JP" altLang="en-US" dirty="0">
                <a:solidFill>
                  <a:schemeClr val="tx1"/>
                </a:solidFill>
                <a:latin typeface="+mj-ea"/>
                <a:ea typeface="+mj-ea"/>
              </a:rPr>
              <a:t>　</a:t>
            </a:r>
            <a:r>
              <a:rPr lang="ja-JP" altLang="en-US" dirty="0" smtClean="0">
                <a:solidFill>
                  <a:schemeClr val="tx1"/>
                </a:solidFill>
                <a:latin typeface="+mj-ea"/>
                <a:ea typeface="+mj-ea"/>
              </a:rPr>
              <a:t>　 </a:t>
            </a:r>
            <a:r>
              <a:rPr lang="ja-JP" altLang="en-US" sz="2000" dirty="0" smtClean="0">
                <a:solidFill>
                  <a:schemeClr val="tx1"/>
                </a:solidFill>
                <a:latin typeface="+mj-ea"/>
                <a:ea typeface="+mj-ea"/>
              </a:rPr>
              <a:t>・所蔵</a:t>
            </a:r>
            <a:r>
              <a:rPr lang="ja-JP" altLang="en-US" sz="2000" dirty="0">
                <a:solidFill>
                  <a:schemeClr val="tx1"/>
                </a:solidFill>
                <a:latin typeface="+mj-ea"/>
                <a:ea typeface="+mj-ea"/>
              </a:rPr>
              <a:t>場所は</a:t>
            </a:r>
            <a:r>
              <a:rPr lang="ja-JP" altLang="en-US" sz="2000" dirty="0" smtClean="0">
                <a:solidFill>
                  <a:schemeClr val="tx1"/>
                </a:solidFill>
                <a:latin typeface="+mj-ea"/>
                <a:ea typeface="+mj-ea"/>
              </a:rPr>
              <a:t>？</a:t>
            </a:r>
            <a:endParaRPr lang="en-US" altLang="ja-JP" sz="2000" dirty="0" smtClean="0">
              <a:solidFill>
                <a:schemeClr val="tx1"/>
              </a:solidFill>
              <a:latin typeface="+mj-ea"/>
              <a:ea typeface="+mj-ea"/>
            </a:endParaRPr>
          </a:p>
          <a:p>
            <a:pPr algn="l"/>
            <a:r>
              <a:rPr lang="ja-JP" altLang="en-US" sz="2000" dirty="0" smtClean="0">
                <a:solidFill>
                  <a:schemeClr val="tx1"/>
                </a:solidFill>
                <a:latin typeface="+mj-ea"/>
                <a:ea typeface="+mj-ea"/>
              </a:rPr>
              <a:t>　　 　 ・請求記号は？</a:t>
            </a:r>
            <a:endParaRPr lang="en-US" altLang="ja-JP" sz="2000" dirty="0">
              <a:solidFill>
                <a:schemeClr val="tx1"/>
              </a:solidFill>
              <a:latin typeface="+mj-ea"/>
              <a:ea typeface="+mj-ea"/>
            </a:endParaRPr>
          </a:p>
          <a:p>
            <a:pPr algn="l"/>
            <a:r>
              <a:rPr kumimoji="1" lang="en-US" altLang="ja-JP" sz="2400" dirty="0" smtClean="0">
                <a:solidFill>
                  <a:schemeClr val="tx1"/>
                </a:solidFill>
                <a:latin typeface="+mj-ea"/>
                <a:ea typeface="+mj-ea"/>
              </a:rPr>
              <a:t>Q3</a:t>
            </a:r>
            <a:r>
              <a:rPr kumimoji="1" lang="ja-JP" altLang="en-US" sz="2400" dirty="0" err="1" smtClean="0">
                <a:solidFill>
                  <a:schemeClr val="tx1"/>
                </a:solidFill>
                <a:latin typeface="+mj-ea"/>
                <a:ea typeface="+mj-ea"/>
              </a:rPr>
              <a:t>．</a:t>
            </a:r>
            <a:r>
              <a:rPr lang="ja-JP" altLang="en-US" sz="2400" dirty="0">
                <a:solidFill>
                  <a:schemeClr val="tx1"/>
                </a:solidFill>
                <a:latin typeface="+mj-ea"/>
                <a:ea typeface="+mj-ea"/>
              </a:rPr>
              <a:t>伊藤學著</a:t>
            </a:r>
            <a:r>
              <a:rPr lang="en-US" altLang="ja-JP" sz="2400" dirty="0" smtClean="0">
                <a:solidFill>
                  <a:schemeClr val="tx1"/>
                </a:solidFill>
                <a:latin typeface="+mj-ea"/>
                <a:ea typeface="+mj-ea"/>
              </a:rPr>
              <a:t>『</a:t>
            </a:r>
            <a:r>
              <a:rPr lang="ja-JP" altLang="en-US" sz="2400" dirty="0">
                <a:solidFill>
                  <a:schemeClr val="tx1"/>
                </a:solidFill>
                <a:latin typeface="+mj-ea"/>
                <a:ea typeface="+mj-ea"/>
              </a:rPr>
              <a:t>鋼構造学</a:t>
            </a:r>
            <a:r>
              <a:rPr lang="en-US" altLang="ja-JP" sz="2400" dirty="0" smtClean="0">
                <a:solidFill>
                  <a:schemeClr val="tx1"/>
                </a:solidFill>
                <a:latin typeface="+mj-ea"/>
                <a:ea typeface="+mj-ea"/>
              </a:rPr>
              <a:t>』</a:t>
            </a:r>
            <a:r>
              <a:rPr lang="ja-JP" altLang="en-US" sz="2400" dirty="0">
                <a:solidFill>
                  <a:schemeClr val="tx1"/>
                </a:solidFill>
                <a:latin typeface="+mj-ea"/>
                <a:ea typeface="+mj-ea"/>
              </a:rPr>
              <a:t>の</a:t>
            </a:r>
            <a:r>
              <a:rPr lang="ja-JP" altLang="en-US" sz="2400" u="sng" dirty="0">
                <a:solidFill>
                  <a:schemeClr val="tx1"/>
                </a:solidFill>
                <a:latin typeface="+mj-ea"/>
                <a:ea typeface="+mj-ea"/>
              </a:rPr>
              <a:t>最新</a:t>
            </a:r>
            <a:r>
              <a:rPr lang="ja-JP" altLang="en-US" sz="2400" dirty="0">
                <a:solidFill>
                  <a:schemeClr val="tx1"/>
                </a:solidFill>
                <a:latin typeface="+mj-ea"/>
                <a:ea typeface="+mj-ea"/>
              </a:rPr>
              <a:t>のもの</a:t>
            </a:r>
            <a:r>
              <a:rPr lang="ja-JP" altLang="en-US" sz="2400" dirty="0" smtClean="0">
                <a:solidFill>
                  <a:schemeClr val="tx1"/>
                </a:solidFill>
                <a:latin typeface="+mj-ea"/>
                <a:ea typeface="+mj-ea"/>
              </a:rPr>
              <a:t>。</a:t>
            </a:r>
            <a:endParaRPr lang="en-US" altLang="ja-JP" sz="2400" dirty="0" smtClean="0">
              <a:solidFill>
                <a:schemeClr val="tx1"/>
              </a:solidFill>
              <a:latin typeface="+mj-ea"/>
              <a:ea typeface="+mj-ea"/>
            </a:endParaRPr>
          </a:p>
          <a:p>
            <a:pPr algn="l"/>
            <a:r>
              <a:rPr lang="ja-JP" altLang="en-US" dirty="0">
                <a:solidFill>
                  <a:schemeClr val="tx1"/>
                </a:solidFill>
                <a:latin typeface="+mj-ea"/>
                <a:ea typeface="+mj-ea"/>
              </a:rPr>
              <a:t>　</a:t>
            </a:r>
            <a:r>
              <a:rPr lang="ja-JP" altLang="en-US" dirty="0" smtClean="0">
                <a:solidFill>
                  <a:schemeClr val="tx1"/>
                </a:solidFill>
                <a:latin typeface="+mj-ea"/>
                <a:ea typeface="+mj-ea"/>
              </a:rPr>
              <a:t>　 </a:t>
            </a:r>
            <a:r>
              <a:rPr lang="ja-JP" altLang="en-US" sz="2000" dirty="0" smtClean="0">
                <a:solidFill>
                  <a:schemeClr val="tx1"/>
                </a:solidFill>
                <a:latin typeface="+mj-ea"/>
                <a:ea typeface="+mj-ea"/>
              </a:rPr>
              <a:t>・所蔵</a:t>
            </a:r>
            <a:r>
              <a:rPr lang="ja-JP" altLang="en-US" sz="2000" dirty="0">
                <a:solidFill>
                  <a:schemeClr val="tx1"/>
                </a:solidFill>
                <a:latin typeface="+mj-ea"/>
                <a:ea typeface="+mj-ea"/>
              </a:rPr>
              <a:t>場所</a:t>
            </a:r>
            <a:r>
              <a:rPr lang="ja-JP" altLang="en-US" sz="2000" dirty="0" smtClean="0">
                <a:solidFill>
                  <a:schemeClr val="tx1"/>
                </a:solidFill>
                <a:latin typeface="+mj-ea"/>
                <a:ea typeface="+mj-ea"/>
              </a:rPr>
              <a:t>は？</a:t>
            </a:r>
            <a:endParaRPr lang="en-US" altLang="ja-JP" sz="2000" dirty="0" smtClean="0">
              <a:solidFill>
                <a:schemeClr val="tx1"/>
              </a:solidFill>
              <a:latin typeface="+mj-ea"/>
              <a:ea typeface="+mj-ea"/>
            </a:endParaRPr>
          </a:p>
          <a:p>
            <a:pPr algn="l"/>
            <a:r>
              <a:rPr lang="ja-JP" altLang="en-US" sz="2000" dirty="0">
                <a:solidFill>
                  <a:schemeClr val="tx1"/>
                </a:solidFill>
                <a:latin typeface="+mj-ea"/>
                <a:ea typeface="+mj-ea"/>
              </a:rPr>
              <a:t>　</a:t>
            </a:r>
            <a:r>
              <a:rPr lang="ja-JP" altLang="en-US" sz="2000" dirty="0" smtClean="0">
                <a:solidFill>
                  <a:schemeClr val="tx1"/>
                </a:solidFill>
                <a:latin typeface="+mj-ea"/>
                <a:ea typeface="+mj-ea"/>
              </a:rPr>
              <a:t>　 　 ・請求記号は？</a:t>
            </a:r>
            <a:endParaRPr lang="en-US" altLang="ja-JP" sz="2000" dirty="0">
              <a:solidFill>
                <a:schemeClr val="tx1"/>
              </a:solidFill>
              <a:latin typeface="+mj-ea"/>
              <a:ea typeface="+mj-ea"/>
            </a:endParaRPr>
          </a:p>
          <a:p>
            <a:pPr algn="l"/>
            <a:endParaRPr kumimoji="1" lang="ja-JP" altLang="en-US" dirty="0">
              <a:solidFill>
                <a:schemeClr val="tx1"/>
              </a:solidFill>
              <a:latin typeface="+mj-ea"/>
              <a:ea typeface="+mj-ea"/>
            </a:endParaRPr>
          </a:p>
        </p:txBody>
      </p:sp>
      <p:sp>
        <p:nvSpPr>
          <p:cNvPr id="6" name="Rectangle 2"/>
          <p:cNvSpPr txBox="1">
            <a:spLocks noChangeArrowheads="1"/>
          </p:cNvSpPr>
          <p:nvPr/>
        </p:nvSpPr>
        <p:spPr bwMode="auto">
          <a:xfrm>
            <a:off x="322263" y="160338"/>
            <a:ext cx="7499350" cy="6969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l" defTabSz="449263" rtl="0" eaLnBrk="0" fontAlgn="base" hangingPunct="0">
              <a:spcBef>
                <a:spcPct val="0"/>
              </a:spcBef>
              <a:spcAft>
                <a:spcPct val="0"/>
              </a:spcAft>
              <a:buClr>
                <a:srgbClr val="000000"/>
              </a:buClr>
              <a:buSzPct val="100000"/>
              <a:buFont typeface="Arial" charset="0"/>
              <a:defRPr kumimoji="1" sz="4000">
                <a:solidFill>
                  <a:srgbClr val="000000"/>
                </a:solidFill>
                <a:effectLst>
                  <a:outerShdw blurRad="38100" dist="38100" dir="2700000" algn="tl">
                    <a:srgbClr val="C0C0C0"/>
                  </a:outerShdw>
                </a:effectLst>
                <a:latin typeface="+mj-lt"/>
                <a:ea typeface="+mj-ea"/>
                <a:cs typeface="+mj-cs"/>
              </a:defRPr>
            </a:lvl1pPr>
            <a:lvl2pPr algn="l" defTabSz="449263" rtl="0" eaLnBrk="0" fontAlgn="base" hangingPunct="0">
              <a:spcBef>
                <a:spcPct val="0"/>
              </a:spcBef>
              <a:spcAft>
                <a:spcPct val="0"/>
              </a:spcAft>
              <a:buClr>
                <a:srgbClr val="000000"/>
              </a:buClr>
              <a:buSzPct val="100000"/>
              <a:buFont typeface="Arial" charset="0"/>
              <a:defRPr kumimoji="1" sz="4800">
                <a:solidFill>
                  <a:srgbClr val="000000"/>
                </a:solidFill>
                <a:effectLst>
                  <a:outerShdw blurRad="38100" dist="38100" dir="2700000" algn="tl">
                    <a:srgbClr val="C0C0C0"/>
                  </a:outerShdw>
                </a:effectLst>
                <a:latin typeface="Calibri" pitchFamily="34" charset="0"/>
                <a:ea typeface="ＭＳ Ｐゴシック" charset="-128"/>
              </a:defRPr>
            </a:lvl2pPr>
            <a:lvl3pPr algn="l" defTabSz="449263" rtl="0" eaLnBrk="0" fontAlgn="base" hangingPunct="0">
              <a:spcBef>
                <a:spcPct val="0"/>
              </a:spcBef>
              <a:spcAft>
                <a:spcPct val="0"/>
              </a:spcAft>
              <a:buClr>
                <a:srgbClr val="000000"/>
              </a:buClr>
              <a:buSzPct val="100000"/>
              <a:buFont typeface="Arial" charset="0"/>
              <a:defRPr kumimoji="1" sz="4800">
                <a:solidFill>
                  <a:srgbClr val="000000"/>
                </a:solidFill>
                <a:effectLst>
                  <a:outerShdw blurRad="38100" dist="38100" dir="2700000" algn="tl">
                    <a:srgbClr val="C0C0C0"/>
                  </a:outerShdw>
                </a:effectLst>
                <a:latin typeface="Calibri" pitchFamily="34" charset="0"/>
                <a:ea typeface="ＭＳ Ｐゴシック" charset="-128"/>
              </a:defRPr>
            </a:lvl3pPr>
            <a:lvl4pPr algn="l" defTabSz="449263" rtl="0" eaLnBrk="0" fontAlgn="base" hangingPunct="0">
              <a:spcBef>
                <a:spcPct val="0"/>
              </a:spcBef>
              <a:spcAft>
                <a:spcPct val="0"/>
              </a:spcAft>
              <a:buClr>
                <a:srgbClr val="000000"/>
              </a:buClr>
              <a:buSzPct val="100000"/>
              <a:buFont typeface="Arial" charset="0"/>
              <a:defRPr kumimoji="1" sz="4800">
                <a:solidFill>
                  <a:srgbClr val="000000"/>
                </a:solidFill>
                <a:effectLst>
                  <a:outerShdw blurRad="38100" dist="38100" dir="2700000" algn="tl">
                    <a:srgbClr val="C0C0C0"/>
                  </a:outerShdw>
                </a:effectLst>
                <a:latin typeface="Calibri" pitchFamily="34" charset="0"/>
                <a:ea typeface="ＭＳ Ｐゴシック" charset="-128"/>
              </a:defRPr>
            </a:lvl4pPr>
            <a:lvl5pPr algn="l" defTabSz="449263" rtl="0" eaLnBrk="0" fontAlgn="base" hangingPunct="0">
              <a:spcBef>
                <a:spcPct val="0"/>
              </a:spcBef>
              <a:spcAft>
                <a:spcPct val="0"/>
              </a:spcAft>
              <a:buClr>
                <a:srgbClr val="000000"/>
              </a:buClr>
              <a:buSzPct val="100000"/>
              <a:buFont typeface="Arial" charset="0"/>
              <a:defRPr kumimoji="1" sz="4800">
                <a:solidFill>
                  <a:srgbClr val="000000"/>
                </a:solidFill>
                <a:effectLst>
                  <a:outerShdw blurRad="38100" dist="38100" dir="2700000" algn="tl">
                    <a:srgbClr val="C0C0C0"/>
                  </a:outerShdw>
                </a:effectLst>
                <a:latin typeface="Calibri" pitchFamily="34" charset="0"/>
                <a:ea typeface="ＭＳ Ｐゴシック" charset="-128"/>
              </a:defRPr>
            </a:lvl5pPr>
            <a:lvl6pPr marL="457200" algn="l" defTabSz="449263" rtl="0" eaLnBrk="1" fontAlgn="base" hangingPunct="1">
              <a:lnSpc>
                <a:spcPct val="41000"/>
              </a:lnSpc>
              <a:spcBef>
                <a:spcPct val="0"/>
              </a:spcBef>
              <a:spcAft>
                <a:spcPct val="0"/>
              </a:spcAft>
              <a:buClr>
                <a:srgbClr val="000000"/>
              </a:buClr>
              <a:buSzPct val="100000"/>
              <a:buFont typeface="Arial" charset="0"/>
              <a:defRPr kumimoji="1" sz="4800">
                <a:solidFill>
                  <a:srgbClr val="000000"/>
                </a:solidFill>
                <a:effectLst>
                  <a:outerShdw blurRad="38100" dist="38100" dir="2700000" algn="tl">
                    <a:srgbClr val="C0C0C0"/>
                  </a:outerShdw>
                </a:effectLst>
                <a:latin typeface="Arial" charset="0"/>
                <a:ea typeface="ＭＳ Ｐゴシック" charset="-128"/>
              </a:defRPr>
            </a:lvl6pPr>
            <a:lvl7pPr marL="914400" algn="l" defTabSz="449263" rtl="0" eaLnBrk="1" fontAlgn="base" hangingPunct="1">
              <a:lnSpc>
                <a:spcPct val="41000"/>
              </a:lnSpc>
              <a:spcBef>
                <a:spcPct val="0"/>
              </a:spcBef>
              <a:spcAft>
                <a:spcPct val="0"/>
              </a:spcAft>
              <a:buClr>
                <a:srgbClr val="000000"/>
              </a:buClr>
              <a:buSzPct val="100000"/>
              <a:buFont typeface="Arial" charset="0"/>
              <a:defRPr kumimoji="1" sz="4800">
                <a:solidFill>
                  <a:srgbClr val="000000"/>
                </a:solidFill>
                <a:effectLst>
                  <a:outerShdw blurRad="38100" dist="38100" dir="2700000" algn="tl">
                    <a:srgbClr val="C0C0C0"/>
                  </a:outerShdw>
                </a:effectLst>
                <a:latin typeface="Arial" charset="0"/>
                <a:ea typeface="ＭＳ Ｐゴシック" charset="-128"/>
              </a:defRPr>
            </a:lvl7pPr>
            <a:lvl8pPr marL="1371600" algn="l" defTabSz="449263" rtl="0" eaLnBrk="1" fontAlgn="base" hangingPunct="1">
              <a:lnSpc>
                <a:spcPct val="41000"/>
              </a:lnSpc>
              <a:spcBef>
                <a:spcPct val="0"/>
              </a:spcBef>
              <a:spcAft>
                <a:spcPct val="0"/>
              </a:spcAft>
              <a:buClr>
                <a:srgbClr val="000000"/>
              </a:buClr>
              <a:buSzPct val="100000"/>
              <a:buFont typeface="Arial" charset="0"/>
              <a:defRPr kumimoji="1" sz="4800">
                <a:solidFill>
                  <a:srgbClr val="000000"/>
                </a:solidFill>
                <a:effectLst>
                  <a:outerShdw blurRad="38100" dist="38100" dir="2700000" algn="tl">
                    <a:srgbClr val="C0C0C0"/>
                  </a:outerShdw>
                </a:effectLst>
                <a:latin typeface="Arial" charset="0"/>
                <a:ea typeface="ＭＳ Ｐゴシック" charset="-128"/>
              </a:defRPr>
            </a:lvl8pPr>
            <a:lvl9pPr marL="1828800" algn="l" defTabSz="449263" rtl="0" eaLnBrk="1" fontAlgn="base" hangingPunct="1">
              <a:lnSpc>
                <a:spcPct val="41000"/>
              </a:lnSpc>
              <a:spcBef>
                <a:spcPct val="0"/>
              </a:spcBef>
              <a:spcAft>
                <a:spcPct val="0"/>
              </a:spcAft>
              <a:buClr>
                <a:srgbClr val="000000"/>
              </a:buClr>
              <a:buSzPct val="100000"/>
              <a:buFont typeface="Arial" charset="0"/>
              <a:defRPr kumimoji="1" sz="4800">
                <a:solidFill>
                  <a:srgbClr val="000000"/>
                </a:solidFill>
                <a:effectLst>
                  <a:outerShdw blurRad="38100" dist="38100" dir="2700000" algn="tl">
                    <a:srgbClr val="C0C0C0"/>
                  </a:outerShdw>
                </a:effectLst>
                <a:latin typeface="Arial" charset="0"/>
                <a:ea typeface="ＭＳ Ｐゴシック" charset="-128"/>
              </a:defRPr>
            </a:lvl9pPr>
          </a:lstStyle>
          <a:p>
            <a:pPr eaLnBrk="1" hangingPunct="1">
              <a:defRPr/>
            </a:pPr>
            <a:r>
              <a:rPr lang="en-US" altLang="ja-JP" sz="4400" dirty="0" smtClean="0">
                <a:effectLst/>
              </a:rPr>
              <a:t>OPAC</a:t>
            </a:r>
            <a:r>
              <a:rPr lang="ja-JP" altLang="en-US" sz="4400" dirty="0" smtClean="0">
                <a:effectLst/>
              </a:rPr>
              <a:t>演習問題</a:t>
            </a:r>
            <a:endParaRPr lang="en-US" altLang="ja-JP" sz="4400" dirty="0" smtClean="0">
              <a:effectLst/>
            </a:endParaRPr>
          </a:p>
        </p:txBody>
      </p:sp>
      <p:sp>
        <p:nvSpPr>
          <p:cNvPr id="7" name="テキスト ボックス 4"/>
          <p:cNvSpPr txBox="1">
            <a:spLocks noChangeArrowheads="1"/>
          </p:cNvSpPr>
          <p:nvPr/>
        </p:nvSpPr>
        <p:spPr bwMode="auto">
          <a:xfrm>
            <a:off x="285750" y="6429375"/>
            <a:ext cx="30241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9pPr>
          </a:lstStyle>
          <a:p>
            <a:pPr eaLnBrk="1" hangingPunct="1"/>
            <a:r>
              <a:rPr kumimoji="1" lang="en-US" altLang="ja-JP" dirty="0">
                <a:solidFill>
                  <a:schemeClr val="tx1"/>
                </a:solidFill>
              </a:rPr>
              <a:t>2</a:t>
            </a:r>
            <a:r>
              <a:rPr kumimoji="1" lang="en-US" altLang="ja-JP" dirty="0" smtClean="0">
                <a:solidFill>
                  <a:schemeClr val="tx1"/>
                </a:solidFill>
              </a:rPr>
              <a:t>.</a:t>
            </a:r>
            <a:r>
              <a:rPr kumimoji="1" lang="ja-JP" altLang="en-US" dirty="0">
                <a:solidFill>
                  <a:schemeClr val="tx1"/>
                </a:solidFill>
              </a:rPr>
              <a:t>図書の</a:t>
            </a:r>
            <a:r>
              <a:rPr kumimoji="1" lang="ja-JP" altLang="en-US" dirty="0" smtClean="0">
                <a:solidFill>
                  <a:schemeClr val="tx1"/>
                </a:solidFill>
              </a:rPr>
              <a:t>探し方</a:t>
            </a:r>
            <a:endParaRPr kumimoji="1" lang="en-US" altLang="ja-JP" dirty="0" smtClean="0">
              <a:solidFill>
                <a:schemeClr val="tx1"/>
              </a:solidFill>
            </a:endParaRPr>
          </a:p>
        </p:txBody>
      </p:sp>
      <p:cxnSp>
        <p:nvCxnSpPr>
          <p:cNvPr id="9" name="直線コネクタ 8"/>
          <p:cNvCxnSpPr/>
          <p:nvPr/>
        </p:nvCxnSpPr>
        <p:spPr bwMode="auto">
          <a:xfrm>
            <a:off x="2843808" y="2564904"/>
            <a:ext cx="3816424" cy="0"/>
          </a:xfrm>
          <a:prstGeom prst="line">
            <a:avLst/>
          </a:prstGeom>
          <a:solidFill>
            <a:srgbClr val="00B8FF"/>
          </a:solidFill>
          <a:ln w="22225" cap="flat" cmpd="sng" algn="ctr">
            <a:solidFill>
              <a:schemeClr val="tx1"/>
            </a:solidFill>
            <a:prstDash val="solid"/>
            <a:round/>
            <a:headEnd type="none" w="med" len="med"/>
            <a:tailEnd type="none" w="med" len="med"/>
          </a:ln>
          <a:effectLst/>
        </p:spPr>
      </p:cxnSp>
      <p:cxnSp>
        <p:nvCxnSpPr>
          <p:cNvPr id="21" name="直線コネクタ 20"/>
          <p:cNvCxnSpPr/>
          <p:nvPr/>
        </p:nvCxnSpPr>
        <p:spPr bwMode="auto">
          <a:xfrm>
            <a:off x="2843808" y="2996952"/>
            <a:ext cx="3816424" cy="0"/>
          </a:xfrm>
          <a:prstGeom prst="line">
            <a:avLst/>
          </a:prstGeom>
          <a:solidFill>
            <a:srgbClr val="00B8FF"/>
          </a:solidFill>
          <a:ln w="22225" cap="flat" cmpd="sng" algn="ctr">
            <a:solidFill>
              <a:schemeClr val="tx1"/>
            </a:solidFill>
            <a:prstDash val="solid"/>
            <a:round/>
            <a:headEnd type="none" w="med" len="med"/>
            <a:tailEnd type="none" w="med" len="med"/>
          </a:ln>
          <a:effectLst/>
        </p:spPr>
      </p:cxnSp>
      <p:cxnSp>
        <p:nvCxnSpPr>
          <p:cNvPr id="22" name="直線コネクタ 21"/>
          <p:cNvCxnSpPr/>
          <p:nvPr/>
        </p:nvCxnSpPr>
        <p:spPr bwMode="auto">
          <a:xfrm>
            <a:off x="2843808" y="4053704"/>
            <a:ext cx="3816424" cy="0"/>
          </a:xfrm>
          <a:prstGeom prst="line">
            <a:avLst/>
          </a:prstGeom>
          <a:solidFill>
            <a:srgbClr val="00B8FF"/>
          </a:solidFill>
          <a:ln w="22225" cap="flat" cmpd="sng" algn="ctr">
            <a:solidFill>
              <a:schemeClr val="tx1"/>
            </a:solidFill>
            <a:prstDash val="solid"/>
            <a:round/>
            <a:headEnd type="none" w="med" len="med"/>
            <a:tailEnd type="none" w="med" len="med"/>
          </a:ln>
          <a:effectLst/>
        </p:spPr>
      </p:cxnSp>
      <p:cxnSp>
        <p:nvCxnSpPr>
          <p:cNvPr id="23" name="直線コネクタ 22"/>
          <p:cNvCxnSpPr/>
          <p:nvPr/>
        </p:nvCxnSpPr>
        <p:spPr bwMode="auto">
          <a:xfrm>
            <a:off x="2843808" y="4509120"/>
            <a:ext cx="3816424" cy="0"/>
          </a:xfrm>
          <a:prstGeom prst="line">
            <a:avLst/>
          </a:prstGeom>
          <a:solidFill>
            <a:srgbClr val="00B8FF"/>
          </a:solidFill>
          <a:ln w="22225" cap="flat" cmpd="sng" algn="ctr">
            <a:solidFill>
              <a:schemeClr val="tx1"/>
            </a:solidFill>
            <a:prstDash val="solid"/>
            <a:round/>
            <a:headEnd type="none" w="med" len="med"/>
            <a:tailEnd type="none" w="med" len="med"/>
          </a:ln>
          <a:effectLst/>
        </p:spPr>
      </p:cxnSp>
      <p:cxnSp>
        <p:nvCxnSpPr>
          <p:cNvPr id="24" name="直線コネクタ 23"/>
          <p:cNvCxnSpPr/>
          <p:nvPr/>
        </p:nvCxnSpPr>
        <p:spPr bwMode="auto">
          <a:xfrm>
            <a:off x="2843808" y="5887000"/>
            <a:ext cx="3816424" cy="0"/>
          </a:xfrm>
          <a:prstGeom prst="line">
            <a:avLst/>
          </a:prstGeom>
          <a:solidFill>
            <a:srgbClr val="00B8FF"/>
          </a:solidFill>
          <a:ln w="22225" cap="flat" cmpd="sng" algn="ctr">
            <a:solidFill>
              <a:schemeClr val="tx1"/>
            </a:solidFill>
            <a:prstDash val="solid"/>
            <a:round/>
            <a:headEnd type="none" w="med" len="med"/>
            <a:tailEnd type="none" w="med" len="med"/>
          </a:ln>
          <a:effectLst/>
        </p:spPr>
      </p:cxnSp>
      <p:cxnSp>
        <p:nvCxnSpPr>
          <p:cNvPr id="25" name="直線コネクタ 24"/>
          <p:cNvCxnSpPr/>
          <p:nvPr/>
        </p:nvCxnSpPr>
        <p:spPr bwMode="auto">
          <a:xfrm>
            <a:off x="2843808" y="5445224"/>
            <a:ext cx="3816424" cy="0"/>
          </a:xfrm>
          <a:prstGeom prst="line">
            <a:avLst/>
          </a:prstGeom>
          <a:solidFill>
            <a:srgbClr val="00B8FF"/>
          </a:solidFill>
          <a:ln w="22225" cap="flat" cmpd="sng" algn="ctr">
            <a:solidFill>
              <a:schemeClr val="tx1"/>
            </a:solidFill>
            <a:prstDash val="solid"/>
            <a:round/>
            <a:headEnd type="none" w="med" len="med"/>
            <a:tailEnd type="none" w="med" len="med"/>
          </a:ln>
          <a:effectLst/>
        </p:spPr>
      </p:cxnSp>
      <p:sp>
        <p:nvSpPr>
          <p:cNvPr id="2" name="スライド番号プレースホルダー 1"/>
          <p:cNvSpPr>
            <a:spLocks noGrp="1"/>
          </p:cNvSpPr>
          <p:nvPr>
            <p:ph type="sldNum" sz="quarter" idx="12"/>
          </p:nvPr>
        </p:nvSpPr>
        <p:spPr/>
        <p:txBody>
          <a:bodyPr/>
          <a:lstStyle/>
          <a:p>
            <a:fld id="{9860B3DC-FA87-4EDF-ACDD-58741CF61299}" type="slidenum">
              <a:rPr lang="ja-JP" altLang="en-US" smtClean="0"/>
              <a:pPr/>
              <a:t>19</a:t>
            </a:fld>
            <a:endParaRPr lang="ja-JP" altLang="en-US" dirty="0"/>
          </a:p>
        </p:txBody>
      </p:sp>
    </p:spTree>
    <p:extLst>
      <p:ext uri="{BB962C8B-B14F-4D97-AF65-F5344CB8AC3E}">
        <p14:creationId xmlns:p14="http://schemas.microsoft.com/office/powerpoint/2010/main" val="691816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840" y="44624"/>
            <a:ext cx="2036912" cy="792088"/>
          </a:xfrm>
        </p:spPr>
        <p:txBody>
          <a:bodyPr>
            <a:noAutofit/>
          </a:bodyPr>
          <a:lstStyle/>
          <a:p>
            <a:pPr algn="l"/>
            <a:r>
              <a:rPr lang="ja-JP" altLang="en-US" sz="4800" dirty="0"/>
              <a:t>目次</a:t>
            </a:r>
            <a:endParaRPr kumimoji="1" lang="ja-JP" altLang="en-US" sz="4800" dirty="0"/>
          </a:p>
        </p:txBody>
      </p:sp>
      <p:sp>
        <p:nvSpPr>
          <p:cNvPr id="3" name="コンテンツ プレースホルダー 2"/>
          <p:cNvSpPr>
            <a:spLocks noGrp="1"/>
          </p:cNvSpPr>
          <p:nvPr>
            <p:ph idx="1"/>
          </p:nvPr>
        </p:nvSpPr>
        <p:spPr>
          <a:xfrm>
            <a:off x="457200" y="1600200"/>
            <a:ext cx="8229600" cy="4637112"/>
          </a:xfrm>
        </p:spPr>
        <p:txBody>
          <a:bodyPr>
            <a:noAutofit/>
          </a:bodyPr>
          <a:lstStyle/>
          <a:p>
            <a:pPr marL="0" indent="0">
              <a:buNone/>
            </a:pPr>
            <a:r>
              <a:rPr lang="ja-JP" altLang="en-US" sz="3600" dirty="0"/>
              <a:t>１．</a:t>
            </a:r>
            <a:r>
              <a:rPr lang="en-US" altLang="ja-JP" sz="3600" dirty="0" smtClean="0"/>
              <a:t> </a:t>
            </a:r>
            <a:r>
              <a:rPr lang="ja-JP" altLang="en-US" sz="3600" dirty="0" smtClean="0"/>
              <a:t>工学部分館概要</a:t>
            </a:r>
            <a:endParaRPr lang="en-US" altLang="ja-JP" sz="3600" dirty="0" smtClean="0"/>
          </a:p>
          <a:p>
            <a:pPr marL="0" indent="0">
              <a:buNone/>
            </a:pPr>
            <a:r>
              <a:rPr lang="ja-JP" altLang="en-US" sz="3600" dirty="0"/>
              <a:t>２．</a:t>
            </a:r>
            <a:r>
              <a:rPr lang="ja-JP" altLang="en-US" sz="3600" dirty="0" smtClean="0"/>
              <a:t>図書館を使った調査・情報収集フロー</a:t>
            </a:r>
            <a:endParaRPr lang="en-US" altLang="ja-JP" sz="3600" dirty="0" smtClean="0"/>
          </a:p>
          <a:p>
            <a:pPr marL="0" indent="0">
              <a:buNone/>
            </a:pPr>
            <a:r>
              <a:rPr lang="ja-JP" altLang="en-US" sz="3600" dirty="0"/>
              <a:t>３．</a:t>
            </a:r>
            <a:r>
              <a:rPr lang="ja-JP" altLang="en-US" sz="3600" dirty="0" smtClean="0"/>
              <a:t>図書の探し方</a:t>
            </a:r>
            <a:endParaRPr lang="en-US" altLang="ja-JP" sz="3600" dirty="0" smtClean="0"/>
          </a:p>
          <a:p>
            <a:pPr marL="0" indent="0">
              <a:buNone/>
            </a:pPr>
            <a:r>
              <a:rPr lang="ja-JP" altLang="en-US" sz="3600" dirty="0"/>
              <a:t>４．</a:t>
            </a:r>
            <a:r>
              <a:rPr lang="ja-JP" altLang="en-US" sz="3600" dirty="0" smtClean="0"/>
              <a:t>雑誌論文の探し方</a:t>
            </a:r>
            <a:endParaRPr lang="en-US" altLang="ja-JP" sz="3600" dirty="0" smtClean="0"/>
          </a:p>
          <a:p>
            <a:pPr marL="0" indent="0">
              <a:buNone/>
            </a:pPr>
            <a:r>
              <a:rPr lang="ja-JP" altLang="en-US" sz="3600" dirty="0"/>
              <a:t>５．</a:t>
            </a:r>
            <a:r>
              <a:rPr lang="ja-JP" altLang="en-US" sz="3600" dirty="0" smtClean="0"/>
              <a:t>工学部分館にない本は</a:t>
            </a:r>
            <a:endParaRPr lang="en-US" altLang="ja-JP" sz="3600" dirty="0" smtClean="0"/>
          </a:p>
          <a:p>
            <a:pPr marL="0" indent="0">
              <a:buNone/>
            </a:pPr>
            <a:r>
              <a:rPr lang="ja-JP" altLang="en-US" sz="3600" dirty="0"/>
              <a:t>６．</a:t>
            </a:r>
            <a:r>
              <a:rPr lang="ja-JP" altLang="en-US" sz="3600" dirty="0" smtClean="0"/>
              <a:t>わからないことがあったときは</a:t>
            </a:r>
            <a:endParaRPr lang="en-US" altLang="ja-JP" sz="3600" dirty="0" smtClean="0"/>
          </a:p>
          <a:p>
            <a:pPr marL="0" indent="0">
              <a:buNone/>
            </a:pPr>
            <a:r>
              <a:rPr lang="ja-JP" altLang="en-US" sz="3600" dirty="0"/>
              <a:t>７</a:t>
            </a:r>
            <a:r>
              <a:rPr lang="en-US" altLang="ja-JP" sz="3600" dirty="0" smtClean="0"/>
              <a:t>.</a:t>
            </a:r>
            <a:r>
              <a:rPr lang="ja-JP" altLang="en-US" sz="3600" dirty="0" smtClean="0"/>
              <a:t>　</a:t>
            </a:r>
            <a:r>
              <a:rPr lang="ja-JP" altLang="en-US" sz="3600" dirty="0" smtClean="0"/>
              <a:t>理科</a:t>
            </a:r>
            <a:r>
              <a:rPr lang="ja-JP" altLang="en-US" sz="3600" dirty="0" smtClean="0"/>
              <a:t>年表</a:t>
            </a:r>
            <a:endParaRPr lang="en-US" altLang="ja-JP" sz="3600" dirty="0" smtClean="0"/>
          </a:p>
        </p:txBody>
      </p:sp>
      <p:sp>
        <p:nvSpPr>
          <p:cNvPr id="10" name="スライド番号プレースホルダー 9"/>
          <p:cNvSpPr>
            <a:spLocks noGrp="1"/>
          </p:cNvSpPr>
          <p:nvPr>
            <p:ph type="sldNum" sz="quarter" idx="12"/>
          </p:nvPr>
        </p:nvSpPr>
        <p:spPr/>
        <p:txBody>
          <a:bodyPr/>
          <a:lstStyle/>
          <a:p>
            <a:fld id="{9860B3DC-FA87-4EDF-ACDD-58741CF61299}" type="slidenum">
              <a:rPr kumimoji="1" lang="ja-JP" altLang="en-US" smtClean="0"/>
              <a:t>2</a:t>
            </a:fld>
            <a:endParaRPr kumimoji="1" lang="ja-JP" altLang="en-US" dirty="0"/>
          </a:p>
        </p:txBody>
      </p:sp>
    </p:spTree>
    <p:extLst>
      <p:ext uri="{BB962C8B-B14F-4D97-AF65-F5344CB8AC3E}">
        <p14:creationId xmlns:p14="http://schemas.microsoft.com/office/powerpoint/2010/main" val="22117131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693988"/>
            <a:ext cx="7772400" cy="1470025"/>
          </a:xfrm>
        </p:spPr>
        <p:txBody>
          <a:bodyPr>
            <a:normAutofit/>
          </a:bodyPr>
          <a:lstStyle/>
          <a:p>
            <a:r>
              <a:rPr lang="ja-JP" altLang="en-US" dirty="0" smtClean="0"/>
              <a:t>４．雑誌論文の探し方</a:t>
            </a:r>
            <a:endParaRPr kumimoji="1" lang="ja-JP" altLang="en-US" dirty="0"/>
          </a:p>
        </p:txBody>
      </p:sp>
      <p:sp>
        <p:nvSpPr>
          <p:cNvPr id="6" name="スライド番号プレースホルダー 5"/>
          <p:cNvSpPr>
            <a:spLocks noGrp="1"/>
          </p:cNvSpPr>
          <p:nvPr>
            <p:ph type="sldNum" sz="quarter" idx="12"/>
          </p:nvPr>
        </p:nvSpPr>
        <p:spPr/>
        <p:txBody>
          <a:bodyPr/>
          <a:lstStyle/>
          <a:p>
            <a:fld id="{9860B3DC-FA87-4EDF-ACDD-58741CF61299}" type="slidenum">
              <a:rPr lang="ja-JP" altLang="en-US" smtClean="0"/>
              <a:pPr/>
              <a:t>20</a:t>
            </a:fld>
            <a:endParaRPr lang="ja-JP" altLang="en-US" dirty="0"/>
          </a:p>
        </p:txBody>
      </p:sp>
    </p:spTree>
    <p:extLst>
      <p:ext uri="{BB962C8B-B14F-4D97-AF65-F5344CB8AC3E}">
        <p14:creationId xmlns:p14="http://schemas.microsoft.com/office/powerpoint/2010/main" val="1409449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o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2906713"/>
            <a:ext cx="4392612"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313184" y="54456"/>
            <a:ext cx="6203032" cy="792088"/>
          </a:xfrm>
        </p:spPr>
        <p:txBody>
          <a:bodyPr>
            <a:noAutofit/>
          </a:bodyPr>
          <a:lstStyle/>
          <a:p>
            <a:pPr algn="l"/>
            <a:r>
              <a:rPr lang="ja-JP" altLang="en-US" sz="4800" dirty="0"/>
              <a:t>雑誌論文と</a:t>
            </a:r>
            <a:r>
              <a:rPr lang="ja-JP" altLang="en-US" sz="4800" dirty="0" smtClean="0"/>
              <a:t>は</a:t>
            </a:r>
            <a:endParaRPr kumimoji="1" lang="ja-JP" altLang="en-US" sz="4800" dirty="0"/>
          </a:p>
        </p:txBody>
      </p:sp>
      <p:sp>
        <p:nvSpPr>
          <p:cNvPr id="4" name="Rectangle 3"/>
          <p:cNvSpPr txBox="1">
            <a:spLocks/>
          </p:cNvSpPr>
          <p:nvPr/>
        </p:nvSpPr>
        <p:spPr>
          <a:xfrm>
            <a:off x="928688" y="1285875"/>
            <a:ext cx="7467600" cy="19415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20000"/>
              </a:lnSpc>
              <a:buFont typeface="Wingdings" pitchFamily="2" charset="2"/>
              <a:buNone/>
              <a:defRPr/>
            </a:pPr>
            <a:r>
              <a:rPr lang="ja-JP" altLang="en-US" dirty="0" smtClean="0">
                <a:latin typeface="+mn-ea"/>
              </a:rPr>
              <a:t>・学術雑誌って何？</a:t>
            </a:r>
            <a:endParaRPr lang="ja-JP" altLang="en-US" sz="1800" dirty="0" smtClean="0">
              <a:latin typeface="+mn-ea"/>
            </a:endParaRPr>
          </a:p>
          <a:p>
            <a:pPr>
              <a:lnSpc>
                <a:spcPct val="120000"/>
              </a:lnSpc>
              <a:buFont typeface="Wingdings" pitchFamily="2" charset="2"/>
              <a:buNone/>
              <a:defRPr/>
            </a:pPr>
            <a:r>
              <a:rPr lang="ja-JP" altLang="en-US" sz="2400" dirty="0" smtClean="0">
                <a:latin typeface="+mn-ea"/>
              </a:rPr>
              <a:t>　　最新の学術情報を集めて、学会などが定期的に発行している資料のこと。</a:t>
            </a:r>
            <a:endParaRPr lang="ja-JP" altLang="en-US" sz="2400" dirty="0">
              <a:latin typeface="+mn-ea"/>
            </a:endParaRPr>
          </a:p>
        </p:txBody>
      </p:sp>
      <p:grpSp>
        <p:nvGrpSpPr>
          <p:cNvPr id="5" name="Group 7"/>
          <p:cNvGrpSpPr>
            <a:grpSpLocks/>
          </p:cNvGrpSpPr>
          <p:nvPr/>
        </p:nvGrpSpPr>
        <p:grpSpPr bwMode="auto">
          <a:xfrm>
            <a:off x="1785938" y="3571875"/>
            <a:ext cx="6480175" cy="579438"/>
            <a:chOff x="1202" y="2704"/>
            <a:chExt cx="4082" cy="365"/>
          </a:xfrm>
        </p:grpSpPr>
        <p:sp>
          <p:nvSpPr>
            <p:cNvPr id="6" name="Text Box 5"/>
            <p:cNvSpPr txBox="1">
              <a:spLocks noChangeArrowheads="1"/>
            </p:cNvSpPr>
            <p:nvPr/>
          </p:nvSpPr>
          <p:spPr bwMode="auto">
            <a:xfrm>
              <a:off x="1202" y="2704"/>
              <a:ext cx="4082" cy="365"/>
            </a:xfrm>
            <a:prstGeom prst="rect">
              <a:avLst/>
            </a:prstGeom>
            <a:noFill/>
            <a:ln w="9525">
              <a:noFill/>
              <a:miter lim="800000"/>
              <a:headEnd/>
              <a:tailEnd/>
            </a:ln>
            <a:effectLst/>
          </p:spPr>
          <p:txBody>
            <a:bodyPr>
              <a:spAutoFit/>
            </a:bodyPr>
            <a:lstStyle/>
            <a:p>
              <a:pPr>
                <a:defRPr/>
              </a:pPr>
              <a:r>
                <a:rPr lang="ja-JP" altLang="en-US" sz="3200" dirty="0">
                  <a:solidFill>
                    <a:schemeClr val="tx1"/>
                  </a:solidFill>
                  <a:latin typeface="+mn-ea"/>
                  <a:ea typeface="+mn-ea"/>
                </a:rPr>
                <a:t>雑誌で発表　　　　　図書で発行</a:t>
              </a:r>
            </a:p>
          </p:txBody>
        </p:sp>
        <p:sp>
          <p:nvSpPr>
            <p:cNvPr id="7" name="Line 6"/>
            <p:cNvSpPr>
              <a:spLocks noChangeShapeType="1"/>
            </p:cNvSpPr>
            <p:nvPr/>
          </p:nvSpPr>
          <p:spPr bwMode="auto">
            <a:xfrm>
              <a:off x="2608" y="2886"/>
              <a:ext cx="68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grpSp>
      <p:sp>
        <p:nvSpPr>
          <p:cNvPr id="8" name="Text Box 9"/>
          <p:cNvSpPr txBox="1">
            <a:spLocks noChangeArrowheads="1"/>
          </p:cNvSpPr>
          <p:nvPr/>
        </p:nvSpPr>
        <p:spPr bwMode="auto">
          <a:xfrm>
            <a:off x="1143000" y="5429250"/>
            <a:ext cx="7200900" cy="579438"/>
          </a:xfrm>
          <a:prstGeom prst="rect">
            <a:avLst/>
          </a:prstGeom>
          <a:noFill/>
          <a:ln w="9525">
            <a:noFill/>
            <a:miter lim="800000"/>
            <a:headEnd/>
            <a:tailEnd/>
          </a:ln>
          <a:effectLst/>
        </p:spPr>
        <p:txBody>
          <a:bodyPr>
            <a:spAutoFit/>
          </a:bodyPr>
          <a:lstStyle/>
          <a:p>
            <a:pPr>
              <a:defRPr/>
            </a:pPr>
            <a:r>
              <a:rPr lang="ja-JP" altLang="en-US" sz="3200" dirty="0">
                <a:solidFill>
                  <a:schemeClr val="tx1"/>
                </a:solidFill>
                <a:latin typeface="+mn-ea"/>
                <a:ea typeface="+mn-ea"/>
              </a:rPr>
              <a:t>最新の論文は雑誌にしか載っていない！</a:t>
            </a:r>
          </a:p>
        </p:txBody>
      </p:sp>
      <p:sp>
        <p:nvSpPr>
          <p:cNvPr id="16" name="スライド番号プレースホルダー 15"/>
          <p:cNvSpPr>
            <a:spLocks noGrp="1"/>
          </p:cNvSpPr>
          <p:nvPr>
            <p:ph type="sldNum" sz="quarter" idx="12"/>
          </p:nvPr>
        </p:nvSpPr>
        <p:spPr/>
        <p:txBody>
          <a:bodyPr/>
          <a:lstStyle/>
          <a:p>
            <a:fld id="{9860B3DC-FA87-4EDF-ACDD-58741CF61299}" type="slidenum">
              <a:rPr kumimoji="1" lang="ja-JP" altLang="en-US" smtClean="0"/>
              <a:t>21</a:t>
            </a:fld>
            <a:endParaRPr kumimoji="1" lang="ja-JP" altLang="en-US" dirty="0"/>
          </a:p>
        </p:txBody>
      </p:sp>
      <p:sp>
        <p:nvSpPr>
          <p:cNvPr id="3" name="テキスト ボックス 2"/>
          <p:cNvSpPr txBox="1"/>
          <p:nvPr/>
        </p:nvSpPr>
        <p:spPr>
          <a:xfrm>
            <a:off x="0" y="6525344"/>
            <a:ext cx="2195736" cy="338554"/>
          </a:xfrm>
          <a:prstGeom prst="rect">
            <a:avLst/>
          </a:prstGeom>
          <a:noFill/>
        </p:spPr>
        <p:txBody>
          <a:bodyPr wrap="square" rtlCol="0">
            <a:spAutoFit/>
          </a:bodyPr>
          <a:lstStyle/>
          <a:p>
            <a:r>
              <a:rPr kumimoji="1" lang="en-US" altLang="ja-JP" sz="1600" dirty="0" smtClean="0"/>
              <a:t>4.</a:t>
            </a:r>
            <a:r>
              <a:rPr kumimoji="1" lang="ja-JP" altLang="en-US" sz="1600" dirty="0" smtClean="0"/>
              <a:t>雑誌論文の探し方</a:t>
            </a:r>
            <a:endParaRPr kumimoji="1" lang="ja-JP" altLang="en-US" sz="1600" dirty="0"/>
          </a:p>
        </p:txBody>
      </p:sp>
    </p:spTree>
    <p:extLst>
      <p:ext uri="{BB962C8B-B14F-4D97-AF65-F5344CB8AC3E}">
        <p14:creationId xmlns:p14="http://schemas.microsoft.com/office/powerpoint/2010/main" val="18625686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ローチャート : 複数書類 7"/>
          <p:cNvSpPr>
            <a:spLocks noChangeArrowheads="1"/>
          </p:cNvSpPr>
          <p:nvPr/>
        </p:nvSpPr>
        <p:spPr bwMode="auto">
          <a:xfrm>
            <a:off x="684213" y="1979761"/>
            <a:ext cx="3384550" cy="3960813"/>
          </a:xfrm>
          <a:prstGeom prst="flowChartMultidocument">
            <a:avLst/>
          </a:prstGeom>
          <a:solidFill>
            <a:srgbClr val="FFFFCC"/>
          </a:solidFill>
          <a:ln w="9525" algn="ctr">
            <a:solidFill>
              <a:schemeClr val="tx1"/>
            </a:solidFill>
            <a:round/>
            <a:headEnd/>
            <a:tailEnd/>
          </a:ln>
        </p:spPr>
        <p:txBody>
          <a:bodyPr/>
          <a:lstStyle/>
          <a:p>
            <a:endParaRPr lang="en-US" altLang="ja-JP"/>
          </a:p>
          <a:p>
            <a:r>
              <a:rPr lang="en-US" altLang="ja-JP"/>
              <a:t> </a:t>
            </a:r>
            <a:endParaRPr lang="ja-JP" altLang="en-US"/>
          </a:p>
        </p:txBody>
      </p:sp>
      <p:sp>
        <p:nvSpPr>
          <p:cNvPr id="4" name="フローチャート : 複数書類 8"/>
          <p:cNvSpPr>
            <a:spLocks noChangeArrowheads="1"/>
          </p:cNvSpPr>
          <p:nvPr/>
        </p:nvSpPr>
        <p:spPr bwMode="auto">
          <a:xfrm>
            <a:off x="5219700" y="1906736"/>
            <a:ext cx="3382963" cy="3960813"/>
          </a:xfrm>
          <a:prstGeom prst="flowChartMultidocumen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r>
              <a:rPr lang="en-US" altLang="ja-JP" dirty="0" smtClean="0"/>
              <a:t> </a:t>
            </a:r>
            <a:endParaRPr lang="ja-JP" altLang="en-US" dirty="0"/>
          </a:p>
        </p:txBody>
      </p:sp>
      <p:sp>
        <p:nvSpPr>
          <p:cNvPr id="5" name="左右矢印 12"/>
          <p:cNvSpPr>
            <a:spLocks noChangeArrowheads="1"/>
          </p:cNvSpPr>
          <p:nvPr/>
        </p:nvSpPr>
        <p:spPr bwMode="auto">
          <a:xfrm>
            <a:off x="4211638" y="3491061"/>
            <a:ext cx="936625" cy="504825"/>
          </a:xfrm>
          <a:prstGeom prst="leftRightArrow">
            <a:avLst>
              <a:gd name="adj1" fmla="val 50000"/>
              <a:gd name="adj2" fmla="val 49948"/>
            </a:avLst>
          </a:prstGeom>
          <a:solidFill>
            <a:srgbClr val="FF0000"/>
          </a:solidFill>
          <a:ln w="9525" algn="ctr">
            <a:solidFill>
              <a:schemeClr val="tx1"/>
            </a:solidFill>
            <a:round/>
            <a:headEnd/>
            <a:tailEnd/>
          </a:ln>
        </p:spPr>
        <p:txBody>
          <a:bodyPr/>
          <a:lstStyle/>
          <a:p>
            <a:endParaRPr lang="ja-JP" altLang="en-US"/>
          </a:p>
        </p:txBody>
      </p:sp>
      <p:sp>
        <p:nvSpPr>
          <p:cNvPr id="6" name="テキスト ボックス 13"/>
          <p:cNvSpPr txBox="1">
            <a:spLocks noChangeArrowheads="1"/>
          </p:cNvSpPr>
          <p:nvPr/>
        </p:nvSpPr>
        <p:spPr bwMode="auto">
          <a:xfrm>
            <a:off x="250825" y="1255861"/>
            <a:ext cx="4176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9pPr>
          </a:lstStyle>
          <a:p>
            <a:pPr algn="ctr" eaLnBrk="1" hangingPunct="1"/>
            <a:r>
              <a:rPr kumimoji="1" lang="en-US" altLang="ja-JP" dirty="0">
                <a:solidFill>
                  <a:schemeClr val="tx1"/>
                </a:solidFill>
              </a:rPr>
              <a:t>OPAC,</a:t>
            </a:r>
            <a:r>
              <a:rPr kumimoji="1" lang="ja-JP" altLang="en-US" dirty="0">
                <a:solidFill>
                  <a:schemeClr val="tx1"/>
                </a:solidFill>
              </a:rPr>
              <a:t>　</a:t>
            </a:r>
            <a:r>
              <a:rPr kumimoji="1" lang="en-US" altLang="ja-JP" dirty="0" err="1" smtClean="0">
                <a:solidFill>
                  <a:schemeClr val="tx1"/>
                </a:solidFill>
              </a:rPr>
              <a:t>CiNii</a:t>
            </a:r>
            <a:r>
              <a:rPr kumimoji="1" lang="en-US" altLang="ja-JP" dirty="0" smtClean="0">
                <a:solidFill>
                  <a:schemeClr val="tx1"/>
                </a:solidFill>
              </a:rPr>
              <a:t> Books</a:t>
            </a:r>
            <a:r>
              <a:rPr kumimoji="1" lang="ja-JP" altLang="en-US" dirty="0" smtClean="0">
                <a:solidFill>
                  <a:schemeClr val="tx1"/>
                </a:solidFill>
              </a:rPr>
              <a:t>は</a:t>
            </a:r>
            <a:r>
              <a:rPr kumimoji="1" lang="ja-JP" altLang="en-US" dirty="0">
                <a:solidFill>
                  <a:schemeClr val="tx1"/>
                </a:solidFill>
              </a:rPr>
              <a:t>雑誌単位で検索</a:t>
            </a:r>
          </a:p>
        </p:txBody>
      </p:sp>
      <p:sp>
        <p:nvSpPr>
          <p:cNvPr id="7" name="テキスト ボックス 14"/>
          <p:cNvSpPr txBox="1">
            <a:spLocks noChangeArrowheads="1"/>
          </p:cNvSpPr>
          <p:nvPr/>
        </p:nvSpPr>
        <p:spPr bwMode="auto">
          <a:xfrm>
            <a:off x="4967288" y="1259036"/>
            <a:ext cx="41767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9pPr>
          </a:lstStyle>
          <a:p>
            <a:pPr algn="ctr" eaLnBrk="1" hangingPunct="1"/>
            <a:r>
              <a:rPr kumimoji="1" lang="en-US" altLang="ja-JP" dirty="0" err="1" smtClean="0">
                <a:solidFill>
                  <a:schemeClr val="tx1"/>
                </a:solidFill>
              </a:rPr>
              <a:t>CiNii</a:t>
            </a:r>
            <a:r>
              <a:rPr kumimoji="1" lang="ja-JP" altLang="en-US" dirty="0" smtClean="0">
                <a:solidFill>
                  <a:schemeClr val="tx1"/>
                </a:solidFill>
              </a:rPr>
              <a:t> </a:t>
            </a:r>
            <a:r>
              <a:rPr kumimoji="1" lang="en-US" altLang="ja-JP" dirty="0" smtClean="0">
                <a:solidFill>
                  <a:schemeClr val="tx1"/>
                </a:solidFill>
              </a:rPr>
              <a:t>Articles</a:t>
            </a:r>
            <a:r>
              <a:rPr kumimoji="1" lang="ja-JP" altLang="en-US" dirty="0" smtClean="0">
                <a:solidFill>
                  <a:schemeClr val="tx1"/>
                </a:solidFill>
              </a:rPr>
              <a:t>は</a:t>
            </a:r>
            <a:r>
              <a:rPr kumimoji="1" lang="ja-JP" altLang="en-US" dirty="0">
                <a:solidFill>
                  <a:schemeClr val="tx1"/>
                </a:solidFill>
              </a:rPr>
              <a:t>論文単位で検索</a:t>
            </a:r>
          </a:p>
        </p:txBody>
      </p:sp>
      <p:sp>
        <p:nvSpPr>
          <p:cNvPr id="8" name="テキスト ボックス 15"/>
          <p:cNvSpPr txBox="1">
            <a:spLocks noChangeArrowheads="1"/>
          </p:cNvSpPr>
          <p:nvPr/>
        </p:nvSpPr>
        <p:spPr bwMode="auto">
          <a:xfrm>
            <a:off x="207963" y="5946924"/>
            <a:ext cx="4176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9pPr>
          </a:lstStyle>
          <a:p>
            <a:pPr algn="ctr" eaLnBrk="1" hangingPunct="1"/>
            <a:r>
              <a:rPr kumimoji="1" lang="ja-JP" altLang="en-US" sz="2400" b="1">
                <a:solidFill>
                  <a:schemeClr val="tx1"/>
                </a:solidFill>
              </a:rPr>
              <a:t>論文名からは検索できない</a:t>
            </a:r>
          </a:p>
        </p:txBody>
      </p:sp>
      <p:sp>
        <p:nvSpPr>
          <p:cNvPr id="9" name="テキスト ボックス 16"/>
          <p:cNvSpPr txBox="1">
            <a:spLocks noChangeArrowheads="1"/>
          </p:cNvSpPr>
          <p:nvPr/>
        </p:nvSpPr>
        <p:spPr bwMode="auto">
          <a:xfrm>
            <a:off x="4786313" y="5991374"/>
            <a:ext cx="4176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9pPr>
          </a:lstStyle>
          <a:p>
            <a:pPr algn="ctr" eaLnBrk="1" hangingPunct="1"/>
            <a:r>
              <a:rPr kumimoji="1" lang="ja-JP" altLang="en-US" sz="2400" b="1">
                <a:solidFill>
                  <a:schemeClr val="tx1"/>
                </a:solidFill>
              </a:rPr>
              <a:t>論文名から検索できる</a:t>
            </a:r>
          </a:p>
        </p:txBody>
      </p:sp>
      <p:sp>
        <p:nvSpPr>
          <p:cNvPr id="16" name="スライド番号プレースホルダー 15"/>
          <p:cNvSpPr>
            <a:spLocks noGrp="1"/>
          </p:cNvSpPr>
          <p:nvPr>
            <p:ph type="sldNum" sz="quarter" idx="12"/>
          </p:nvPr>
        </p:nvSpPr>
        <p:spPr/>
        <p:txBody>
          <a:bodyPr/>
          <a:lstStyle/>
          <a:p>
            <a:fld id="{9860B3DC-FA87-4EDF-ACDD-58741CF61299}" type="slidenum">
              <a:rPr kumimoji="1" lang="ja-JP" altLang="en-US" smtClean="0"/>
              <a:t>22</a:t>
            </a:fld>
            <a:endParaRPr kumimoji="1" lang="ja-JP" altLang="en-US"/>
          </a:p>
        </p:txBody>
      </p:sp>
      <p:sp>
        <p:nvSpPr>
          <p:cNvPr id="12" name="タイトル 1"/>
          <p:cNvSpPr txBox="1">
            <a:spLocks/>
          </p:cNvSpPr>
          <p:nvPr/>
        </p:nvSpPr>
        <p:spPr>
          <a:xfrm>
            <a:off x="169168" y="54456"/>
            <a:ext cx="6203032"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dirty="0" smtClean="0"/>
              <a:t>図書検索と雑誌論文検索</a:t>
            </a:r>
            <a:endParaRPr lang="ja-JP" altLang="en-US" dirty="0"/>
          </a:p>
        </p:txBody>
      </p:sp>
      <p:sp>
        <p:nvSpPr>
          <p:cNvPr id="13" name="テキスト ボックス 12"/>
          <p:cNvSpPr txBox="1"/>
          <p:nvPr/>
        </p:nvSpPr>
        <p:spPr>
          <a:xfrm>
            <a:off x="855663" y="2621136"/>
            <a:ext cx="2808287" cy="2032000"/>
          </a:xfrm>
          <a:prstGeom prst="rect">
            <a:avLst/>
          </a:prstGeom>
          <a:noFill/>
        </p:spPr>
        <p:txBody>
          <a:bodyPr>
            <a:spAutoFit/>
          </a:bodyPr>
          <a:lstStyle/>
          <a:p>
            <a:pPr>
              <a:defRPr/>
            </a:pPr>
            <a:r>
              <a:rPr kumimoji="1" lang="ja-JP" altLang="en-US" b="1" dirty="0">
                <a:solidFill>
                  <a:schemeClr val="tx1"/>
                </a:solidFill>
                <a:latin typeface="+mj-ea"/>
                <a:ea typeface="+mj-ea"/>
              </a:rPr>
              <a:t>茨城大学人文学部紀要</a:t>
            </a:r>
            <a:endParaRPr kumimoji="1" lang="en-US" altLang="ja-JP" b="1" dirty="0">
              <a:solidFill>
                <a:schemeClr val="tx1"/>
              </a:solidFill>
              <a:latin typeface="+mj-ea"/>
              <a:ea typeface="+mj-ea"/>
            </a:endParaRPr>
          </a:p>
          <a:p>
            <a:pPr>
              <a:defRPr/>
            </a:pPr>
            <a:endParaRPr kumimoji="1" lang="en-US" altLang="ja-JP" b="1" dirty="0">
              <a:solidFill>
                <a:schemeClr val="tx1"/>
              </a:solidFill>
              <a:latin typeface="+mj-ea"/>
              <a:ea typeface="+mj-ea"/>
            </a:endParaRPr>
          </a:p>
          <a:p>
            <a:pPr>
              <a:defRPr/>
            </a:pPr>
            <a:r>
              <a:rPr kumimoji="1" lang="ja-JP" altLang="en-US" b="1" dirty="0">
                <a:solidFill>
                  <a:schemeClr val="tx1"/>
                </a:solidFill>
                <a:latin typeface="+mj-ea"/>
                <a:ea typeface="+mj-ea"/>
              </a:rPr>
              <a:t>　</a:t>
            </a:r>
            <a:endParaRPr kumimoji="1" lang="en-US" altLang="ja-JP" b="1" dirty="0">
              <a:solidFill>
                <a:schemeClr val="tx1"/>
              </a:solidFill>
              <a:latin typeface="+mj-ea"/>
              <a:ea typeface="+mj-ea"/>
            </a:endParaRPr>
          </a:p>
          <a:p>
            <a:pPr>
              <a:defRPr/>
            </a:pPr>
            <a:r>
              <a:rPr kumimoji="1" lang="ja-JP" altLang="en-US" dirty="0">
                <a:solidFill>
                  <a:schemeClr val="tx1"/>
                </a:solidFill>
                <a:latin typeface="ＭＳ Ｐ明朝" pitchFamily="18" charset="-128"/>
                <a:ea typeface="ＭＳ Ｐ明朝" pitchFamily="18" charset="-128"/>
              </a:rPr>
              <a:t>茨城太郎、水戸紀行</a:t>
            </a:r>
            <a:endParaRPr kumimoji="1" lang="en-US" altLang="ja-JP" dirty="0">
              <a:solidFill>
                <a:schemeClr val="tx1"/>
              </a:solidFill>
              <a:latin typeface="ＭＳ Ｐ明朝" pitchFamily="18" charset="-128"/>
              <a:ea typeface="ＭＳ Ｐ明朝" pitchFamily="18" charset="-128"/>
            </a:endParaRPr>
          </a:p>
          <a:p>
            <a:pPr>
              <a:defRPr/>
            </a:pPr>
            <a:r>
              <a:rPr kumimoji="1" lang="ja-JP" altLang="en-US" dirty="0">
                <a:solidFill>
                  <a:schemeClr val="tx1"/>
                </a:solidFill>
                <a:latin typeface="ＭＳ Ｐ明朝" pitchFamily="18" charset="-128"/>
                <a:ea typeface="ＭＳ Ｐ明朝" pitchFamily="18" charset="-128"/>
              </a:rPr>
              <a:t>水戸花子、日立紀行</a:t>
            </a:r>
            <a:endParaRPr kumimoji="1" lang="en-US" altLang="ja-JP" dirty="0">
              <a:solidFill>
                <a:schemeClr val="tx1"/>
              </a:solidFill>
              <a:latin typeface="ＭＳ Ｐ明朝" pitchFamily="18" charset="-128"/>
              <a:ea typeface="ＭＳ Ｐ明朝" pitchFamily="18" charset="-128"/>
            </a:endParaRPr>
          </a:p>
        </p:txBody>
      </p:sp>
      <p:sp>
        <p:nvSpPr>
          <p:cNvPr id="14" name="テキスト ボックス 10"/>
          <p:cNvSpPr txBox="1">
            <a:spLocks noChangeArrowheads="1"/>
          </p:cNvSpPr>
          <p:nvPr/>
        </p:nvSpPr>
        <p:spPr bwMode="auto">
          <a:xfrm>
            <a:off x="1071563" y="2260774"/>
            <a:ext cx="27368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9pPr>
          </a:lstStyle>
          <a:p>
            <a:pPr eaLnBrk="1" hangingPunct="1"/>
            <a:r>
              <a:rPr kumimoji="1" lang="ja-JP" altLang="en-US" b="1">
                <a:solidFill>
                  <a:schemeClr val="tx1"/>
                </a:solidFill>
              </a:rPr>
              <a:t>茨城大学教育学部紀要</a:t>
            </a:r>
          </a:p>
        </p:txBody>
      </p:sp>
      <p:sp>
        <p:nvSpPr>
          <p:cNvPr id="15" name="テキスト ボックス 11"/>
          <p:cNvSpPr txBox="1">
            <a:spLocks noChangeArrowheads="1"/>
          </p:cNvSpPr>
          <p:nvPr/>
        </p:nvSpPr>
        <p:spPr bwMode="auto">
          <a:xfrm>
            <a:off x="1360488" y="1973436"/>
            <a:ext cx="27368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9pPr>
          </a:lstStyle>
          <a:p>
            <a:pPr eaLnBrk="1" hangingPunct="1"/>
            <a:r>
              <a:rPr kumimoji="1" lang="ja-JP" altLang="en-US" b="1" dirty="0">
                <a:solidFill>
                  <a:schemeClr val="tx1"/>
                </a:solidFill>
              </a:rPr>
              <a:t>茨城大学理学部紀要</a:t>
            </a:r>
          </a:p>
        </p:txBody>
      </p:sp>
      <p:sp>
        <p:nvSpPr>
          <p:cNvPr id="17" name="テキスト ボックス 12"/>
          <p:cNvSpPr txBox="1">
            <a:spLocks noChangeArrowheads="1"/>
          </p:cNvSpPr>
          <p:nvPr/>
        </p:nvSpPr>
        <p:spPr bwMode="auto">
          <a:xfrm>
            <a:off x="5364163" y="2830686"/>
            <a:ext cx="27368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9pPr>
          </a:lstStyle>
          <a:p>
            <a:pPr eaLnBrk="1" hangingPunct="1"/>
            <a:r>
              <a:rPr kumimoji="1" lang="ja-JP" altLang="en-US" b="1" dirty="0">
                <a:solidFill>
                  <a:schemeClr val="tx1"/>
                </a:solidFill>
              </a:rPr>
              <a:t>茨城大学人文学部紀要</a:t>
            </a:r>
          </a:p>
        </p:txBody>
      </p:sp>
      <p:sp>
        <p:nvSpPr>
          <p:cNvPr id="18" name="テキスト ボックス 10"/>
          <p:cNvSpPr txBox="1">
            <a:spLocks noChangeArrowheads="1"/>
          </p:cNvSpPr>
          <p:nvPr/>
        </p:nvSpPr>
        <p:spPr bwMode="auto">
          <a:xfrm>
            <a:off x="5364163" y="3406949"/>
            <a:ext cx="2447925" cy="3698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9pPr>
          </a:lstStyle>
          <a:p>
            <a:pPr eaLnBrk="1" hangingPunct="1"/>
            <a:r>
              <a:rPr kumimoji="1" lang="ja-JP" altLang="en-US">
                <a:solidFill>
                  <a:schemeClr val="tx1"/>
                </a:solidFill>
                <a:latin typeface="ＭＳ Ｐ明朝" charset="-128"/>
                <a:ea typeface="ＭＳ Ｐ明朝" charset="-128"/>
              </a:rPr>
              <a:t>茨城太郎、水戸紀行</a:t>
            </a:r>
            <a:endParaRPr kumimoji="1" lang="en-US" altLang="ja-JP">
              <a:solidFill>
                <a:schemeClr val="tx1"/>
              </a:solidFill>
              <a:latin typeface="ＭＳ Ｐ明朝" charset="-128"/>
              <a:ea typeface="ＭＳ Ｐ明朝" charset="-128"/>
            </a:endParaRPr>
          </a:p>
        </p:txBody>
      </p:sp>
      <p:sp>
        <p:nvSpPr>
          <p:cNvPr id="19" name="テキスト ボックス 11"/>
          <p:cNvSpPr txBox="1">
            <a:spLocks noChangeArrowheads="1"/>
          </p:cNvSpPr>
          <p:nvPr/>
        </p:nvSpPr>
        <p:spPr bwMode="auto">
          <a:xfrm>
            <a:off x="5364163" y="4127674"/>
            <a:ext cx="2447925" cy="3698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9pPr>
          </a:lstStyle>
          <a:p>
            <a:pPr eaLnBrk="1" hangingPunct="1"/>
            <a:r>
              <a:rPr kumimoji="1" lang="ja-JP" altLang="en-US" dirty="0">
                <a:solidFill>
                  <a:schemeClr val="tx1"/>
                </a:solidFill>
                <a:latin typeface="ＭＳ Ｐ明朝" charset="-128"/>
                <a:ea typeface="ＭＳ Ｐ明朝" charset="-128"/>
              </a:rPr>
              <a:t>水戸花子、日立紀行</a:t>
            </a:r>
            <a:endParaRPr kumimoji="1" lang="en-US" altLang="ja-JP" dirty="0">
              <a:solidFill>
                <a:schemeClr val="tx1"/>
              </a:solidFill>
              <a:latin typeface="ＭＳ Ｐ明朝" charset="-128"/>
              <a:ea typeface="ＭＳ Ｐ明朝" charset="-128"/>
            </a:endParaRPr>
          </a:p>
        </p:txBody>
      </p:sp>
      <p:sp>
        <p:nvSpPr>
          <p:cNvPr id="20" name="テキスト ボックス 19"/>
          <p:cNvSpPr txBox="1"/>
          <p:nvPr/>
        </p:nvSpPr>
        <p:spPr>
          <a:xfrm>
            <a:off x="0" y="6525344"/>
            <a:ext cx="2195736" cy="338554"/>
          </a:xfrm>
          <a:prstGeom prst="rect">
            <a:avLst/>
          </a:prstGeom>
          <a:noFill/>
        </p:spPr>
        <p:txBody>
          <a:bodyPr wrap="square" rtlCol="0">
            <a:spAutoFit/>
          </a:bodyPr>
          <a:lstStyle/>
          <a:p>
            <a:r>
              <a:rPr kumimoji="1" lang="en-US" altLang="ja-JP" sz="1600" dirty="0" smtClean="0"/>
              <a:t>4.</a:t>
            </a:r>
            <a:r>
              <a:rPr kumimoji="1" lang="ja-JP" altLang="en-US" sz="1600" dirty="0" smtClean="0"/>
              <a:t>雑誌論文の探し方</a:t>
            </a:r>
            <a:endParaRPr kumimoji="1" lang="ja-JP" altLang="en-US" sz="1600" dirty="0"/>
          </a:p>
        </p:txBody>
      </p:sp>
    </p:spTree>
    <p:extLst>
      <p:ext uri="{BB962C8B-B14F-4D97-AF65-F5344CB8AC3E}">
        <p14:creationId xmlns:p14="http://schemas.microsoft.com/office/powerpoint/2010/main" val="36763781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0" y="0"/>
            <a:ext cx="5148263" cy="857250"/>
          </a:xfrm>
        </p:spPr>
        <p:txBody>
          <a:bodyPr/>
          <a:lstStyle/>
          <a:p>
            <a:r>
              <a:rPr lang="ja-JP" altLang="en-US" smtClean="0">
                <a:effectLst/>
              </a:rPr>
              <a:t> </a:t>
            </a:r>
            <a:r>
              <a:rPr lang="en-US" altLang="ja-JP" smtClean="0">
                <a:effectLst/>
              </a:rPr>
              <a:t>CiNii</a:t>
            </a:r>
            <a:r>
              <a:rPr lang="ja-JP" altLang="en-US" smtClean="0">
                <a:effectLst/>
              </a:rPr>
              <a:t> </a:t>
            </a:r>
            <a:r>
              <a:rPr lang="en-US" altLang="ja-JP" smtClean="0">
                <a:effectLst/>
              </a:rPr>
              <a:t>Articles</a:t>
            </a:r>
            <a:r>
              <a:rPr lang="ja-JP" altLang="en-US" smtClean="0">
                <a:effectLst/>
              </a:rPr>
              <a:t>とは</a:t>
            </a:r>
          </a:p>
        </p:txBody>
      </p:sp>
      <p:sp>
        <p:nvSpPr>
          <p:cNvPr id="5123" name="正方形/長方形 6"/>
          <p:cNvSpPr>
            <a:spLocks noChangeArrowheads="1"/>
          </p:cNvSpPr>
          <p:nvPr/>
        </p:nvSpPr>
        <p:spPr bwMode="auto">
          <a:xfrm>
            <a:off x="428625" y="975206"/>
            <a:ext cx="8286750" cy="407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ja-JP" altLang="en-US" sz="3200" dirty="0">
                <a:solidFill>
                  <a:schemeClr val="tx1"/>
                </a:solidFill>
              </a:rPr>
              <a:t>　</a:t>
            </a:r>
            <a:r>
              <a:rPr lang="en-US" altLang="ja-JP" sz="3200" dirty="0" err="1">
                <a:solidFill>
                  <a:schemeClr val="tx1"/>
                </a:solidFill>
              </a:rPr>
              <a:t>CiNii</a:t>
            </a:r>
            <a:r>
              <a:rPr lang="en-US" altLang="ja-JP" sz="3200" dirty="0">
                <a:solidFill>
                  <a:schemeClr val="tx1"/>
                </a:solidFill>
              </a:rPr>
              <a:t> Articles</a:t>
            </a:r>
            <a:r>
              <a:rPr lang="ja-JP" altLang="en-US" sz="3200" dirty="0">
                <a:solidFill>
                  <a:schemeClr val="tx1"/>
                </a:solidFill>
              </a:rPr>
              <a:t>（日本の論文をさがす）は</a:t>
            </a:r>
            <a:r>
              <a:rPr lang="ja-JP" altLang="en-US" sz="3200" dirty="0" smtClean="0">
                <a:solidFill>
                  <a:schemeClr val="tx1"/>
                </a:solidFill>
              </a:rPr>
              <a:t>、</a:t>
            </a:r>
            <a:endParaRPr lang="en-US" altLang="ja-JP" sz="3200" dirty="0" smtClean="0">
              <a:solidFill>
                <a:schemeClr val="tx1"/>
              </a:solidFill>
            </a:endParaRPr>
          </a:p>
          <a:p>
            <a:pPr>
              <a:lnSpc>
                <a:spcPct val="150000"/>
              </a:lnSpc>
            </a:pPr>
            <a:endParaRPr lang="en-US" altLang="ja-JP" sz="900" dirty="0">
              <a:solidFill>
                <a:schemeClr val="tx1"/>
              </a:solidFill>
            </a:endParaRPr>
          </a:p>
          <a:p>
            <a:pPr>
              <a:buFont typeface="Arial" charset="0"/>
              <a:buChar char="•"/>
            </a:pPr>
            <a:r>
              <a:rPr lang="ja-JP" altLang="en-US" sz="3200" dirty="0"/>
              <a:t>学協会刊行物・</a:t>
            </a:r>
            <a:r>
              <a:rPr lang="ja-JP" altLang="en-US" sz="3200" dirty="0" smtClean="0"/>
              <a:t>大学</a:t>
            </a:r>
            <a:r>
              <a:rPr lang="ja-JP" altLang="en-US" sz="3200" dirty="0"/>
              <a:t>研究紀要・国立国会</a:t>
            </a:r>
            <a:r>
              <a:rPr lang="ja-JP" altLang="en-US" sz="3200" dirty="0" smtClean="0"/>
              <a:t>図書</a:t>
            </a:r>
            <a:endParaRPr lang="en-US" altLang="ja-JP" sz="3200" dirty="0" smtClean="0"/>
          </a:p>
          <a:p>
            <a:endParaRPr lang="en-US" altLang="ja-JP" sz="900" dirty="0"/>
          </a:p>
          <a:p>
            <a:r>
              <a:rPr lang="ja-JP" altLang="en-US" sz="3200" dirty="0" smtClean="0"/>
              <a:t>館</a:t>
            </a:r>
            <a:r>
              <a:rPr lang="ja-JP" altLang="en-US" sz="3200" dirty="0"/>
              <a:t>の雑誌記事索引データベースを収録</a:t>
            </a:r>
            <a:r>
              <a:rPr lang="ja-JP" altLang="en-US" sz="3200" dirty="0" smtClean="0"/>
              <a:t>。</a:t>
            </a:r>
            <a:endParaRPr lang="en-US" altLang="ja-JP" sz="3200" dirty="0" smtClean="0"/>
          </a:p>
          <a:p>
            <a:endParaRPr lang="en-US" altLang="ja-JP" sz="1000" dirty="0" smtClean="0"/>
          </a:p>
          <a:p>
            <a:pPr>
              <a:buFont typeface="Arial" charset="0"/>
              <a:buChar char="•"/>
            </a:pPr>
            <a:r>
              <a:rPr lang="ja-JP" altLang="en-US" sz="3200" dirty="0"/>
              <a:t>約</a:t>
            </a:r>
            <a:r>
              <a:rPr lang="en-US" altLang="ja-JP" sz="3200" dirty="0" smtClean="0"/>
              <a:t>1,500</a:t>
            </a:r>
            <a:r>
              <a:rPr lang="ja-JP" altLang="en-US" sz="3200" dirty="0"/>
              <a:t>万件の</a:t>
            </a:r>
            <a:r>
              <a:rPr lang="ja-JP" altLang="en-US" sz="3200" dirty="0" smtClean="0"/>
              <a:t>収録論</a:t>
            </a:r>
            <a:endParaRPr lang="en-US" altLang="ja-JP" sz="3200" dirty="0" smtClean="0"/>
          </a:p>
          <a:p>
            <a:endParaRPr lang="en-US" altLang="ja-JP" sz="900" dirty="0" smtClean="0"/>
          </a:p>
          <a:p>
            <a:r>
              <a:rPr lang="ja-JP" altLang="en-US" sz="3200" dirty="0" smtClean="0"/>
              <a:t>文のうち</a:t>
            </a:r>
            <a:r>
              <a:rPr lang="en-US" altLang="ja-JP" sz="3200" dirty="0" smtClean="0"/>
              <a:t>370</a:t>
            </a:r>
            <a:r>
              <a:rPr lang="ja-JP" altLang="en-US" sz="3200" dirty="0"/>
              <a:t>万件は</a:t>
            </a:r>
            <a:r>
              <a:rPr lang="ja-JP" altLang="en-US" sz="3200" dirty="0" smtClean="0"/>
              <a:t>本文</a:t>
            </a:r>
            <a:endParaRPr lang="en-US" altLang="ja-JP" sz="3200" dirty="0" smtClean="0"/>
          </a:p>
          <a:p>
            <a:endParaRPr lang="en-US" altLang="ja-JP" sz="900" dirty="0" smtClean="0"/>
          </a:p>
          <a:p>
            <a:r>
              <a:rPr lang="ja-JP" altLang="en-US" sz="3200" dirty="0" err="1" smtClean="0"/>
              <a:t>へ</a:t>
            </a:r>
            <a:r>
              <a:rPr lang="ja-JP" altLang="en-US" sz="3200" dirty="0" err="1"/>
              <a:t>の</a:t>
            </a:r>
            <a:r>
              <a:rPr lang="ja-JP" altLang="en-US" sz="3200" dirty="0"/>
              <a:t>リンクがある</a:t>
            </a:r>
            <a:r>
              <a:rPr lang="ja-JP" altLang="en-US" sz="3200" dirty="0" smtClean="0"/>
              <a:t>。</a:t>
            </a:r>
            <a:endParaRPr lang="ja-JP" altLang="en-US" sz="3200" dirty="0"/>
          </a:p>
        </p:txBody>
      </p:sp>
      <p:pic>
        <p:nvPicPr>
          <p:cNvPr id="5126"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288598"/>
            <a:ext cx="3600400" cy="26606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テキスト ボックス 6"/>
          <p:cNvSpPr txBox="1">
            <a:spLocks noChangeArrowheads="1"/>
          </p:cNvSpPr>
          <p:nvPr/>
        </p:nvSpPr>
        <p:spPr bwMode="auto">
          <a:xfrm>
            <a:off x="468313" y="5960517"/>
            <a:ext cx="8675687"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9pPr>
          </a:lstStyle>
          <a:p>
            <a:pPr eaLnBrk="1" hangingPunct="1"/>
            <a:r>
              <a:rPr kumimoji="1" lang="ja-JP" altLang="en-US" dirty="0">
                <a:solidFill>
                  <a:schemeClr val="tx1"/>
                </a:solidFill>
              </a:rPr>
              <a:t>学内外から利用可能だが、大学内からアクセスした方がより多くの本文にアクセス可能。</a:t>
            </a:r>
          </a:p>
        </p:txBody>
      </p:sp>
      <p:sp>
        <p:nvSpPr>
          <p:cNvPr id="8" name="テキスト ボックス 7"/>
          <p:cNvSpPr txBox="1"/>
          <p:nvPr/>
        </p:nvSpPr>
        <p:spPr>
          <a:xfrm>
            <a:off x="0" y="6525344"/>
            <a:ext cx="2195736" cy="338554"/>
          </a:xfrm>
          <a:prstGeom prst="rect">
            <a:avLst/>
          </a:prstGeom>
          <a:noFill/>
        </p:spPr>
        <p:txBody>
          <a:bodyPr wrap="square" rtlCol="0">
            <a:spAutoFit/>
          </a:bodyPr>
          <a:lstStyle/>
          <a:p>
            <a:r>
              <a:rPr kumimoji="1" lang="en-US" altLang="ja-JP" sz="1600" dirty="0" smtClean="0"/>
              <a:t>4.</a:t>
            </a:r>
            <a:r>
              <a:rPr kumimoji="1" lang="ja-JP" altLang="en-US" sz="1600" dirty="0" smtClean="0"/>
              <a:t>雑誌論文の探し方</a:t>
            </a:r>
            <a:endParaRPr kumimoji="1" lang="ja-JP" altLang="en-US" sz="1600" dirty="0"/>
          </a:p>
        </p:txBody>
      </p:sp>
      <p:sp>
        <p:nvSpPr>
          <p:cNvPr id="9" name="テキスト ボックス 15"/>
          <p:cNvSpPr txBox="1">
            <a:spLocks noChangeArrowheads="1"/>
          </p:cNvSpPr>
          <p:nvPr/>
        </p:nvSpPr>
        <p:spPr bwMode="auto">
          <a:xfrm>
            <a:off x="6876256" y="2987660"/>
            <a:ext cx="19442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9pPr>
          </a:lstStyle>
          <a:p>
            <a:pPr eaLnBrk="1" hangingPunct="1"/>
            <a:r>
              <a:rPr kumimoji="1" lang="en-US" altLang="ja-JP" dirty="0">
                <a:solidFill>
                  <a:sysClr val="windowText" lastClr="000000"/>
                </a:solidFill>
                <a:latin typeface="+mj-lt"/>
                <a:ea typeface="HGP創英角ｺﾞｼｯｸUB" pitchFamily="50" charset="-128"/>
              </a:rPr>
              <a:t>http://ci.nii.ac.jp/</a:t>
            </a:r>
            <a:endParaRPr kumimoji="1" lang="ja-JP" altLang="en-US" dirty="0">
              <a:solidFill>
                <a:sysClr val="windowText" lastClr="000000"/>
              </a:solidFill>
              <a:latin typeface="+mj-lt"/>
              <a:ea typeface="HGP創英角ｺﾞｼｯｸUB" pitchFamily="50" charset="-128"/>
            </a:endParaRPr>
          </a:p>
        </p:txBody>
      </p:sp>
      <p:sp>
        <p:nvSpPr>
          <p:cNvPr id="2" name="スライド番号プレースホルダー 1"/>
          <p:cNvSpPr>
            <a:spLocks noGrp="1"/>
          </p:cNvSpPr>
          <p:nvPr>
            <p:ph type="sldNum" sz="quarter" idx="12"/>
          </p:nvPr>
        </p:nvSpPr>
        <p:spPr/>
        <p:txBody>
          <a:bodyPr/>
          <a:lstStyle/>
          <a:p>
            <a:fld id="{9860B3DC-FA87-4EDF-ACDD-58741CF61299}" type="slidenum">
              <a:rPr kumimoji="1" lang="ja-JP" altLang="en-US" smtClean="0"/>
              <a:t>23</a:t>
            </a:fld>
            <a:endParaRPr kumimoji="1" lang="ja-JP" altLang="en-US" dirty="0"/>
          </a:p>
        </p:txBody>
      </p:sp>
    </p:spTree>
    <p:extLst>
      <p:ext uri="{BB962C8B-B14F-4D97-AF65-F5344CB8AC3E}">
        <p14:creationId xmlns:p14="http://schemas.microsoft.com/office/powerpoint/2010/main" val="9923179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340768"/>
            <a:ext cx="5792009" cy="4229691"/>
          </a:xfrm>
          <a:prstGeom prst="rect">
            <a:avLst/>
          </a:prstGeom>
          <a:ln w="12700">
            <a:solidFill>
              <a:schemeClr val="tx1"/>
            </a:solidFill>
          </a:ln>
        </p:spPr>
      </p:pic>
      <p:sp>
        <p:nvSpPr>
          <p:cNvPr id="10242" name="タイトル 1"/>
          <p:cNvSpPr>
            <a:spLocks noGrp="1"/>
          </p:cNvSpPr>
          <p:nvPr>
            <p:ph type="title" idx="4294967295"/>
          </p:nvPr>
        </p:nvSpPr>
        <p:spPr>
          <a:xfrm>
            <a:off x="0" y="0"/>
            <a:ext cx="7308850" cy="90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lgn="ctr"/>
            <a:r>
              <a:rPr lang="ja-JP" altLang="en-US" smtClean="0">
                <a:effectLst/>
              </a:rPr>
              <a:t>ＣｉＮｉｉ </a:t>
            </a:r>
            <a:r>
              <a:rPr lang="en-US" altLang="ja-JP" smtClean="0">
                <a:effectLst/>
              </a:rPr>
              <a:t>Articles</a:t>
            </a:r>
            <a:r>
              <a:rPr lang="ja-JP" altLang="en-US" smtClean="0">
                <a:effectLst/>
              </a:rPr>
              <a:t>へのアクセス</a:t>
            </a:r>
          </a:p>
        </p:txBody>
      </p:sp>
      <p:sp>
        <p:nvSpPr>
          <p:cNvPr id="249860" name="円/楕円 5"/>
          <p:cNvSpPr>
            <a:spLocks noChangeArrowheads="1"/>
          </p:cNvSpPr>
          <p:nvPr/>
        </p:nvSpPr>
        <p:spPr bwMode="auto">
          <a:xfrm>
            <a:off x="898748" y="3530504"/>
            <a:ext cx="1296988" cy="360362"/>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41000"/>
              </a:lnSpc>
            </a:pPr>
            <a:endParaRPr lang="ja-JP" altLang="en-US" sz="3200"/>
          </a:p>
        </p:txBody>
      </p:sp>
      <p:pic>
        <p:nvPicPr>
          <p:cNvPr id="249861" name="Picture 2"/>
          <p:cNvPicPr>
            <a:picLocks noChangeAspect="1" noChangeArrowheads="1"/>
          </p:cNvPicPr>
          <p:nvPr/>
        </p:nvPicPr>
        <p:blipFill>
          <a:blip r:embed="rId4">
            <a:extLst>
              <a:ext uri="{28A0092B-C50C-407E-A947-70E740481C1C}">
                <a14:useLocalDpi xmlns:a14="http://schemas.microsoft.com/office/drawing/2010/main" val="0"/>
              </a:ext>
            </a:extLst>
          </a:blip>
          <a:srcRect l="1218" t="16432" r="3322" b="3441"/>
          <a:stretch>
            <a:fillRect/>
          </a:stretch>
        </p:blipFill>
        <p:spPr bwMode="auto">
          <a:xfrm>
            <a:off x="2916238" y="2492375"/>
            <a:ext cx="5686425" cy="3430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AutoShape 7"/>
          <p:cNvSpPr>
            <a:spLocks noChangeArrowheads="1"/>
          </p:cNvSpPr>
          <p:nvPr/>
        </p:nvSpPr>
        <p:spPr bwMode="auto">
          <a:xfrm rot="-1111703">
            <a:off x="2311124" y="3797300"/>
            <a:ext cx="720725" cy="1296988"/>
          </a:xfrm>
          <a:prstGeom prst="curvedRightArrow">
            <a:avLst>
              <a:gd name="adj1" fmla="val 35791"/>
              <a:gd name="adj2" fmla="val 71916"/>
              <a:gd name="adj3" fmla="val 33333"/>
            </a:avLst>
          </a:prstGeom>
          <a:solidFill>
            <a:srgbClr val="FF0000"/>
          </a:solidFill>
          <a:ln w="9525">
            <a:solidFill>
              <a:srgbClr val="FF0000"/>
            </a:solidFill>
            <a:miter lim="800000"/>
            <a:headEnd/>
            <a:tailEnd/>
          </a:ln>
        </p:spPr>
        <p:txBody>
          <a:bodyPr wrap="none" anchor="ctr"/>
          <a:lstStyle/>
          <a:p>
            <a:pPr>
              <a:lnSpc>
                <a:spcPct val="41000"/>
              </a:lnSpc>
            </a:pPr>
            <a:endParaRPr lang="ja-JP" altLang="en-US"/>
          </a:p>
        </p:txBody>
      </p:sp>
      <p:sp>
        <p:nvSpPr>
          <p:cNvPr id="249864" name="円/楕円 5"/>
          <p:cNvSpPr>
            <a:spLocks noChangeArrowheads="1"/>
          </p:cNvSpPr>
          <p:nvPr/>
        </p:nvSpPr>
        <p:spPr bwMode="auto">
          <a:xfrm>
            <a:off x="2987675" y="3500438"/>
            <a:ext cx="1439863" cy="4318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41000"/>
              </a:lnSpc>
            </a:pPr>
            <a:endParaRPr lang="ja-JP" altLang="en-US" sz="3200"/>
          </a:p>
        </p:txBody>
      </p:sp>
      <p:sp>
        <p:nvSpPr>
          <p:cNvPr id="10249" name="Text Box 11"/>
          <p:cNvSpPr txBox="1">
            <a:spLocks noChangeArrowheads="1"/>
          </p:cNvSpPr>
          <p:nvPr/>
        </p:nvSpPr>
        <p:spPr bwMode="auto">
          <a:xfrm>
            <a:off x="323850" y="1196975"/>
            <a:ext cx="3671888" cy="584200"/>
          </a:xfrm>
          <a:prstGeom prst="rect">
            <a:avLst/>
          </a:prstGeom>
          <a:solidFill>
            <a:schemeClr val="bg1"/>
          </a:solidFill>
          <a:ln w="28575">
            <a:solidFill>
              <a:srgbClr val="0000FF"/>
            </a:solidFill>
            <a:miter lim="800000"/>
            <a:headEnd/>
            <a:tailEnd/>
          </a:ln>
        </p:spPr>
        <p:txBody>
          <a:bodyPr>
            <a:spAutoFit/>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9pPr>
          </a:lstStyle>
          <a:p>
            <a:pPr eaLnBrk="1" hangingPunct="1"/>
            <a:r>
              <a:rPr lang="ja-JP" altLang="en-US" sz="3200">
                <a:solidFill>
                  <a:schemeClr val="tx1"/>
                </a:solidFill>
                <a:ea typeface="HGP創英角ｺﾞｼｯｸUB" pitchFamily="50" charset="-128"/>
              </a:rPr>
              <a:t>茨城大学図書館ＨＰ</a:t>
            </a:r>
          </a:p>
        </p:txBody>
      </p:sp>
      <p:sp>
        <p:nvSpPr>
          <p:cNvPr id="10" name="テキスト ボックス 9"/>
          <p:cNvSpPr txBox="1"/>
          <p:nvPr/>
        </p:nvSpPr>
        <p:spPr bwMode="auto">
          <a:xfrm>
            <a:off x="900113" y="6100763"/>
            <a:ext cx="7200900" cy="242887"/>
          </a:xfrm>
          <a:prstGeom prst="rect">
            <a:avLst/>
          </a:prstGeom>
          <a:noFill/>
          <a:ln w="9525">
            <a:noFill/>
            <a:miter lim="800000"/>
            <a:headEnd/>
            <a:tailEnd/>
          </a:ln>
        </p:spPr>
        <p:txBody>
          <a:bodyPr anchor="ctr" anchorCtr="1">
            <a:spAutoFit/>
          </a:bodyPr>
          <a:lstStyle/>
          <a:p>
            <a:pPr fontAlgn="base">
              <a:lnSpc>
                <a:spcPct val="41000"/>
              </a:lnSpc>
              <a:defRPr/>
            </a:pPr>
            <a:r>
              <a:rPr kumimoji="1" lang="ja-JP" altLang="en-US" sz="2400" b="1" dirty="0">
                <a:solidFill>
                  <a:srgbClr val="FF0000"/>
                </a:solidFill>
                <a:latin typeface="ＭＳ 明朝"/>
                <a:ea typeface="ＭＳ 明朝"/>
              </a:rPr>
              <a:t>✔</a:t>
            </a:r>
            <a:r>
              <a:rPr kumimoji="1" lang="ja-JP" altLang="en-US" sz="2400" b="1" dirty="0">
                <a:solidFill>
                  <a:schemeClr val="tx1"/>
                </a:solidFill>
                <a:latin typeface="+mn-ea"/>
                <a:ea typeface="+mn-ea"/>
              </a:rPr>
              <a:t>大学内だけでなく学外からも検索可能</a:t>
            </a:r>
          </a:p>
        </p:txBody>
      </p:sp>
      <p:sp>
        <p:nvSpPr>
          <p:cNvPr id="13" name="テキスト ボックス 12"/>
          <p:cNvSpPr txBox="1"/>
          <p:nvPr/>
        </p:nvSpPr>
        <p:spPr>
          <a:xfrm>
            <a:off x="0" y="6525344"/>
            <a:ext cx="2195736" cy="338554"/>
          </a:xfrm>
          <a:prstGeom prst="rect">
            <a:avLst/>
          </a:prstGeom>
          <a:noFill/>
        </p:spPr>
        <p:txBody>
          <a:bodyPr wrap="square" rtlCol="0">
            <a:spAutoFit/>
          </a:bodyPr>
          <a:lstStyle/>
          <a:p>
            <a:r>
              <a:rPr kumimoji="1" lang="en-US" altLang="ja-JP" sz="1600" dirty="0" smtClean="0"/>
              <a:t>4.</a:t>
            </a:r>
            <a:r>
              <a:rPr kumimoji="1" lang="ja-JP" altLang="en-US" sz="1600" dirty="0" smtClean="0"/>
              <a:t>雑誌論文の探し方</a:t>
            </a:r>
            <a:endParaRPr kumimoji="1" lang="ja-JP" altLang="en-US" sz="1600" dirty="0"/>
          </a:p>
        </p:txBody>
      </p:sp>
      <p:sp>
        <p:nvSpPr>
          <p:cNvPr id="3" name="スライド番号プレースホルダー 2"/>
          <p:cNvSpPr>
            <a:spLocks noGrp="1"/>
          </p:cNvSpPr>
          <p:nvPr>
            <p:ph type="sldNum" sz="quarter" idx="12"/>
          </p:nvPr>
        </p:nvSpPr>
        <p:spPr/>
        <p:txBody>
          <a:bodyPr/>
          <a:lstStyle/>
          <a:p>
            <a:fld id="{9860B3DC-FA87-4EDF-ACDD-58741CF61299}" type="slidenum">
              <a:rPr kumimoji="1" lang="ja-JP" altLang="en-US" smtClean="0"/>
              <a:t>24</a:t>
            </a:fld>
            <a:endParaRPr kumimoji="1" lang="ja-JP" altLang="en-US"/>
          </a:p>
        </p:txBody>
      </p:sp>
    </p:spTree>
    <p:extLst>
      <p:ext uri="{BB962C8B-B14F-4D97-AF65-F5344CB8AC3E}">
        <p14:creationId xmlns:p14="http://schemas.microsoft.com/office/powerpoint/2010/main" val="37185282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98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986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98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0" grpId="0" animBg="1"/>
      <p:bldP spid="12" grpId="0" animBg="1"/>
      <p:bldP spid="24986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131" y="1398263"/>
            <a:ext cx="6287739" cy="4777112"/>
          </a:xfrm>
          <a:prstGeom prst="rect">
            <a:avLst/>
          </a:prstGeom>
          <a:ln w="12700">
            <a:solidFill>
              <a:schemeClr val="tx1"/>
            </a:solidFill>
          </a:ln>
        </p:spPr>
      </p:pic>
      <p:sp>
        <p:nvSpPr>
          <p:cNvPr id="11267" name="タイトル 1"/>
          <p:cNvSpPr>
            <a:spLocks noGrp="1"/>
          </p:cNvSpPr>
          <p:nvPr>
            <p:ph type="title"/>
          </p:nvPr>
        </p:nvSpPr>
        <p:spPr>
          <a:xfrm>
            <a:off x="0" y="0"/>
            <a:ext cx="7821613" cy="857250"/>
          </a:xfrm>
        </p:spPr>
        <p:txBody>
          <a:bodyPr/>
          <a:lstStyle/>
          <a:p>
            <a:r>
              <a:rPr lang="ja-JP" altLang="en-US" smtClean="0">
                <a:effectLst/>
              </a:rPr>
              <a:t> ＣｉＮｉｉ </a:t>
            </a:r>
            <a:r>
              <a:rPr lang="en-US" altLang="ja-JP" smtClean="0">
                <a:effectLst/>
              </a:rPr>
              <a:t>Articles</a:t>
            </a:r>
            <a:r>
              <a:rPr lang="ja-JP" altLang="en-US" smtClean="0">
                <a:effectLst/>
              </a:rPr>
              <a:t> 検索画面</a:t>
            </a:r>
          </a:p>
        </p:txBody>
      </p:sp>
      <p:sp>
        <p:nvSpPr>
          <p:cNvPr id="12" name="円/楕円 5"/>
          <p:cNvSpPr>
            <a:spLocks noChangeArrowheads="1"/>
          </p:cNvSpPr>
          <p:nvPr/>
        </p:nvSpPr>
        <p:spPr bwMode="auto">
          <a:xfrm>
            <a:off x="2411760" y="3501008"/>
            <a:ext cx="1112837" cy="288925"/>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41000"/>
              </a:lnSpc>
            </a:pPr>
            <a:endParaRPr lang="ja-JP" altLang="en-US" sz="3200"/>
          </a:p>
        </p:txBody>
      </p:sp>
      <p:sp>
        <p:nvSpPr>
          <p:cNvPr id="13" name="Text Box 9"/>
          <p:cNvSpPr txBox="1">
            <a:spLocks noChangeArrowheads="1"/>
          </p:cNvSpPr>
          <p:nvPr/>
        </p:nvSpPr>
        <p:spPr bwMode="auto">
          <a:xfrm>
            <a:off x="684213" y="2852738"/>
            <a:ext cx="2735262" cy="461962"/>
          </a:xfrm>
          <a:prstGeom prst="rect">
            <a:avLst/>
          </a:prstGeom>
          <a:solidFill>
            <a:srgbClr val="FFFFCC"/>
          </a:solidFill>
          <a:ln w="28575">
            <a:solidFill>
              <a:srgbClr val="FF3300"/>
            </a:solidFill>
            <a:miter lim="800000"/>
            <a:headEnd/>
            <a:tailEnd/>
          </a:ln>
        </p:spPr>
        <p:txBody>
          <a:bodyPr>
            <a:spAutoFit/>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9pPr>
          </a:lstStyle>
          <a:p>
            <a:pPr eaLnBrk="1" hangingPunct="1"/>
            <a:r>
              <a:rPr lang="ja-JP" altLang="en-US" sz="2400" dirty="0">
                <a:solidFill>
                  <a:schemeClr val="tx1"/>
                </a:solidFill>
                <a:ea typeface="HGP創英角ｺﾞｼｯｸUB" pitchFamily="50" charset="-128"/>
              </a:rPr>
              <a:t>①検索条件を入力</a:t>
            </a:r>
          </a:p>
        </p:txBody>
      </p:sp>
      <p:sp>
        <p:nvSpPr>
          <p:cNvPr id="14" name="Text Box 10"/>
          <p:cNvSpPr txBox="1">
            <a:spLocks noChangeArrowheads="1"/>
          </p:cNvSpPr>
          <p:nvPr/>
        </p:nvSpPr>
        <p:spPr bwMode="auto">
          <a:xfrm>
            <a:off x="5435600" y="5056188"/>
            <a:ext cx="3168650" cy="460375"/>
          </a:xfrm>
          <a:prstGeom prst="rect">
            <a:avLst/>
          </a:prstGeom>
          <a:solidFill>
            <a:srgbClr val="FFFFCC"/>
          </a:solidFill>
          <a:ln w="28575">
            <a:solidFill>
              <a:srgbClr val="FF3300"/>
            </a:solidFill>
            <a:miter lim="800000"/>
            <a:headEnd/>
            <a:tailEnd/>
          </a:ln>
        </p:spPr>
        <p:txBody>
          <a:bodyPr>
            <a:spAutoFit/>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9pPr>
          </a:lstStyle>
          <a:p>
            <a:pPr eaLnBrk="1" hangingPunct="1"/>
            <a:r>
              <a:rPr lang="ja-JP" altLang="en-US" sz="2400">
                <a:solidFill>
                  <a:schemeClr val="tx1"/>
                </a:solidFill>
                <a:ea typeface="HGP創英角ｺﾞｼｯｸUB" pitchFamily="50" charset="-128"/>
              </a:rPr>
              <a:t>②検索ボタンをクリック</a:t>
            </a:r>
          </a:p>
        </p:txBody>
      </p:sp>
      <p:sp>
        <p:nvSpPr>
          <p:cNvPr id="15" name="円/楕円 5"/>
          <p:cNvSpPr>
            <a:spLocks noChangeArrowheads="1"/>
          </p:cNvSpPr>
          <p:nvPr/>
        </p:nvSpPr>
        <p:spPr bwMode="auto">
          <a:xfrm>
            <a:off x="3560763" y="4797425"/>
            <a:ext cx="2022475" cy="315913"/>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nSpc>
                <a:spcPct val="41000"/>
              </a:lnSpc>
            </a:pPr>
            <a:endParaRPr lang="ja-JP" altLang="en-US" sz="3200"/>
          </a:p>
        </p:txBody>
      </p:sp>
      <p:sp>
        <p:nvSpPr>
          <p:cNvPr id="11274" name="Text Box 10"/>
          <p:cNvSpPr txBox="1">
            <a:spLocks noChangeArrowheads="1"/>
          </p:cNvSpPr>
          <p:nvPr/>
        </p:nvSpPr>
        <p:spPr bwMode="auto">
          <a:xfrm>
            <a:off x="466725" y="1022350"/>
            <a:ext cx="3168650" cy="461963"/>
          </a:xfrm>
          <a:prstGeom prst="rect">
            <a:avLst/>
          </a:prstGeom>
          <a:solidFill>
            <a:schemeClr val="bg1"/>
          </a:solidFill>
          <a:ln w="31750">
            <a:solidFill>
              <a:schemeClr val="tx1"/>
            </a:solidFill>
            <a:miter lim="800000"/>
            <a:headEnd/>
            <a:tailEnd/>
          </a:ln>
        </p:spPr>
        <p:txBody>
          <a:bodyPr>
            <a:spAutoFit/>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9pPr>
          </a:lstStyle>
          <a:p>
            <a:pPr algn="ctr" eaLnBrk="1" hangingPunct="1"/>
            <a:r>
              <a:rPr lang="ja-JP" altLang="en-US" sz="2400">
                <a:solidFill>
                  <a:schemeClr val="tx1"/>
                </a:solidFill>
                <a:ea typeface="HGP創英角ｺﾞｼｯｸUB" pitchFamily="50" charset="-128"/>
              </a:rPr>
              <a:t>詳細検索画面</a:t>
            </a:r>
          </a:p>
        </p:txBody>
      </p:sp>
      <p:sp>
        <p:nvSpPr>
          <p:cNvPr id="18" name="テキスト ボックス 17"/>
          <p:cNvSpPr txBox="1"/>
          <p:nvPr/>
        </p:nvSpPr>
        <p:spPr>
          <a:xfrm>
            <a:off x="0" y="6525344"/>
            <a:ext cx="2195736" cy="338554"/>
          </a:xfrm>
          <a:prstGeom prst="rect">
            <a:avLst/>
          </a:prstGeom>
          <a:noFill/>
        </p:spPr>
        <p:txBody>
          <a:bodyPr wrap="square" rtlCol="0">
            <a:spAutoFit/>
          </a:bodyPr>
          <a:lstStyle/>
          <a:p>
            <a:r>
              <a:rPr kumimoji="1" lang="en-US" altLang="ja-JP" sz="1600" dirty="0" smtClean="0"/>
              <a:t>4.</a:t>
            </a:r>
            <a:r>
              <a:rPr kumimoji="1" lang="ja-JP" altLang="en-US" sz="1600" dirty="0" smtClean="0"/>
              <a:t>雑誌論文の探し方</a:t>
            </a:r>
            <a:endParaRPr kumimoji="1" lang="ja-JP" altLang="en-US" sz="1600" dirty="0"/>
          </a:p>
        </p:txBody>
      </p:sp>
      <p:sp>
        <p:nvSpPr>
          <p:cNvPr id="2" name="スライド番号プレースホルダー 1"/>
          <p:cNvSpPr>
            <a:spLocks noGrp="1"/>
          </p:cNvSpPr>
          <p:nvPr>
            <p:ph type="sldNum" sz="quarter" idx="12"/>
          </p:nvPr>
        </p:nvSpPr>
        <p:spPr/>
        <p:txBody>
          <a:bodyPr/>
          <a:lstStyle/>
          <a:p>
            <a:fld id="{9860B3DC-FA87-4EDF-ACDD-58741CF61299}" type="slidenum">
              <a:rPr kumimoji="1" lang="ja-JP" altLang="en-US" smtClean="0"/>
              <a:t>25</a:t>
            </a:fld>
            <a:endParaRPr kumimoji="1" lang="ja-JP" altLang="en-US" dirty="0"/>
          </a:p>
        </p:txBody>
      </p:sp>
    </p:spTree>
    <p:extLst>
      <p:ext uri="{BB962C8B-B14F-4D97-AF65-F5344CB8AC3E}">
        <p14:creationId xmlns:p14="http://schemas.microsoft.com/office/powerpoint/2010/main" val="4255503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9049" y="1651910"/>
            <a:ext cx="6371383" cy="4585402"/>
          </a:xfrm>
          <a:prstGeom prst="rect">
            <a:avLst/>
          </a:prstGeom>
          <a:ln w="12700">
            <a:solidFill>
              <a:schemeClr val="tx1"/>
            </a:solidFill>
          </a:ln>
        </p:spPr>
      </p:pic>
      <p:sp>
        <p:nvSpPr>
          <p:cNvPr id="4" name="線吹き出し 2 (枠付き) 10"/>
          <p:cNvSpPr>
            <a:spLocks/>
          </p:cNvSpPr>
          <p:nvPr/>
        </p:nvSpPr>
        <p:spPr bwMode="auto">
          <a:xfrm>
            <a:off x="107504" y="3501256"/>
            <a:ext cx="1512888" cy="431800"/>
          </a:xfrm>
          <a:prstGeom prst="borderCallout2">
            <a:avLst>
              <a:gd name="adj1" fmla="val 51819"/>
              <a:gd name="adj2" fmla="val 104449"/>
              <a:gd name="adj3" fmla="val 50791"/>
              <a:gd name="adj4" fmla="val 101499"/>
              <a:gd name="adj5" fmla="val 87888"/>
              <a:gd name="adj6" fmla="val 155553"/>
            </a:avLst>
          </a:prstGeom>
          <a:solidFill>
            <a:srgbClr val="FFFFCC"/>
          </a:solidFill>
          <a:ln w="25400" algn="ctr">
            <a:solidFill>
              <a:srgbClr val="FF0000"/>
            </a:solidFill>
            <a:round/>
            <a:headEnd/>
            <a:tailEnd/>
          </a:ln>
        </p:spPr>
        <p:txBody>
          <a:bodyPr anchor="ctr" anchorCtr="1"/>
          <a:lstStyle/>
          <a:p>
            <a:r>
              <a:rPr lang="ja-JP" altLang="en-US" sz="2400" b="1">
                <a:solidFill>
                  <a:schemeClr val="tx1"/>
                </a:solidFill>
              </a:rPr>
              <a:t>掲載雑誌</a:t>
            </a:r>
          </a:p>
        </p:txBody>
      </p:sp>
      <p:sp>
        <p:nvSpPr>
          <p:cNvPr id="5" name="線吹き出し 2 (枠付き) 11"/>
          <p:cNvSpPr>
            <a:spLocks/>
          </p:cNvSpPr>
          <p:nvPr/>
        </p:nvSpPr>
        <p:spPr bwMode="auto">
          <a:xfrm>
            <a:off x="179512" y="2204864"/>
            <a:ext cx="1511300" cy="431800"/>
          </a:xfrm>
          <a:prstGeom prst="borderCallout2">
            <a:avLst>
              <a:gd name="adj1" fmla="val 70036"/>
              <a:gd name="adj2" fmla="val 99894"/>
              <a:gd name="adj3" fmla="val 137319"/>
              <a:gd name="adj4" fmla="val 117756"/>
              <a:gd name="adj5" fmla="val 217349"/>
              <a:gd name="adj6" fmla="val 152840"/>
            </a:avLst>
          </a:prstGeom>
          <a:solidFill>
            <a:srgbClr val="FFFFCC"/>
          </a:solidFill>
          <a:ln w="25400" algn="ctr">
            <a:solidFill>
              <a:srgbClr val="FF0000"/>
            </a:solidFill>
            <a:round/>
            <a:headEnd/>
            <a:tailEnd/>
          </a:ln>
        </p:spPr>
        <p:txBody>
          <a:bodyPr anchor="ctr" anchorCtr="1"/>
          <a:lstStyle/>
          <a:p>
            <a:r>
              <a:rPr lang="ja-JP" altLang="en-US" sz="2400" b="1" dirty="0">
                <a:solidFill>
                  <a:schemeClr val="tx1"/>
                </a:solidFill>
              </a:rPr>
              <a:t>論文名</a:t>
            </a:r>
          </a:p>
        </p:txBody>
      </p:sp>
      <p:sp>
        <p:nvSpPr>
          <p:cNvPr id="6" name="線吹き出し 2 (枠付き) 12"/>
          <p:cNvSpPr>
            <a:spLocks/>
          </p:cNvSpPr>
          <p:nvPr/>
        </p:nvSpPr>
        <p:spPr bwMode="auto">
          <a:xfrm>
            <a:off x="169531" y="5425808"/>
            <a:ext cx="1584325" cy="431800"/>
          </a:xfrm>
          <a:prstGeom prst="borderCallout2">
            <a:avLst>
              <a:gd name="adj1" fmla="val 51819"/>
              <a:gd name="adj2" fmla="val 100105"/>
              <a:gd name="adj3" fmla="val 12134"/>
              <a:gd name="adj4" fmla="val 119986"/>
              <a:gd name="adj5" fmla="val -112370"/>
              <a:gd name="adj6" fmla="val 161046"/>
            </a:avLst>
          </a:prstGeom>
          <a:solidFill>
            <a:srgbClr val="FFFFCC"/>
          </a:solidFill>
          <a:ln w="25400" algn="ctr">
            <a:solidFill>
              <a:srgbClr val="FF0000"/>
            </a:solidFill>
            <a:round/>
            <a:headEnd/>
            <a:tailEnd/>
          </a:ln>
        </p:spPr>
        <p:txBody>
          <a:bodyPr anchor="ctr" anchorCtr="1"/>
          <a:lstStyle/>
          <a:p>
            <a:r>
              <a:rPr lang="ja-JP" altLang="en-US" sz="2400" b="1">
                <a:solidFill>
                  <a:schemeClr val="tx1"/>
                </a:solidFill>
              </a:rPr>
              <a:t>本文リンク</a:t>
            </a:r>
          </a:p>
        </p:txBody>
      </p:sp>
      <p:sp>
        <p:nvSpPr>
          <p:cNvPr id="7" name="線吹き出し 2 (枠付き) 14"/>
          <p:cNvSpPr>
            <a:spLocks/>
          </p:cNvSpPr>
          <p:nvPr/>
        </p:nvSpPr>
        <p:spPr bwMode="auto">
          <a:xfrm>
            <a:off x="5508451" y="3501256"/>
            <a:ext cx="2447925" cy="431800"/>
          </a:xfrm>
          <a:prstGeom prst="borderCallout2">
            <a:avLst>
              <a:gd name="adj1" fmla="val 48514"/>
              <a:gd name="adj2" fmla="val -1069"/>
              <a:gd name="adj3" fmla="val 45204"/>
              <a:gd name="adj4" fmla="val -25218"/>
              <a:gd name="adj5" fmla="val 112500"/>
              <a:gd name="adj6" fmla="val -51532"/>
            </a:avLst>
          </a:prstGeom>
          <a:solidFill>
            <a:srgbClr val="FFFFCC"/>
          </a:solidFill>
          <a:ln w="25400" algn="ctr">
            <a:solidFill>
              <a:srgbClr val="FF0000"/>
            </a:solidFill>
            <a:round/>
            <a:headEnd/>
            <a:tailEnd/>
          </a:ln>
        </p:spPr>
        <p:txBody>
          <a:bodyPr anchor="ctr" anchorCtr="1"/>
          <a:lstStyle/>
          <a:p>
            <a:r>
              <a:rPr lang="ja-JP" altLang="en-US" sz="2400" b="1" dirty="0">
                <a:solidFill>
                  <a:schemeClr val="tx1"/>
                </a:solidFill>
              </a:rPr>
              <a:t>茨大</a:t>
            </a:r>
            <a:r>
              <a:rPr lang="en-US" altLang="ja-JP" sz="2400" b="1" dirty="0">
                <a:solidFill>
                  <a:schemeClr val="tx1"/>
                </a:solidFill>
              </a:rPr>
              <a:t>OPAC</a:t>
            </a:r>
            <a:r>
              <a:rPr lang="ja-JP" altLang="en-US" sz="2400" b="1" dirty="0">
                <a:solidFill>
                  <a:schemeClr val="tx1"/>
                </a:solidFill>
              </a:rPr>
              <a:t>リンク</a:t>
            </a:r>
          </a:p>
        </p:txBody>
      </p:sp>
      <p:sp>
        <p:nvSpPr>
          <p:cNvPr id="14" name="スライド番号プレースホルダー 13"/>
          <p:cNvSpPr>
            <a:spLocks noGrp="1"/>
          </p:cNvSpPr>
          <p:nvPr>
            <p:ph type="sldNum" sz="quarter" idx="12"/>
          </p:nvPr>
        </p:nvSpPr>
        <p:spPr/>
        <p:txBody>
          <a:bodyPr/>
          <a:lstStyle/>
          <a:p>
            <a:fld id="{9860B3DC-FA87-4EDF-ACDD-58741CF61299}" type="slidenum">
              <a:rPr kumimoji="1" lang="ja-JP" altLang="en-US" smtClean="0"/>
              <a:t>26</a:t>
            </a:fld>
            <a:endParaRPr kumimoji="1" lang="ja-JP" altLang="en-US"/>
          </a:p>
        </p:txBody>
      </p:sp>
      <p:sp>
        <p:nvSpPr>
          <p:cNvPr id="10" name="タイトル 1"/>
          <p:cNvSpPr>
            <a:spLocks noGrp="1"/>
          </p:cNvSpPr>
          <p:nvPr>
            <p:ph type="title"/>
          </p:nvPr>
        </p:nvSpPr>
        <p:spPr>
          <a:xfrm>
            <a:off x="313184" y="54456"/>
            <a:ext cx="6203032" cy="792088"/>
          </a:xfrm>
        </p:spPr>
        <p:txBody>
          <a:bodyPr>
            <a:noAutofit/>
          </a:bodyPr>
          <a:lstStyle/>
          <a:p>
            <a:pPr algn="l"/>
            <a:r>
              <a:rPr kumimoji="1" lang="en-US" altLang="ja-JP" sz="4800" dirty="0" err="1" smtClean="0"/>
              <a:t>CiNii</a:t>
            </a:r>
            <a:r>
              <a:rPr kumimoji="1" lang="ja-JP" altLang="en-US" sz="4800" dirty="0" smtClean="0"/>
              <a:t>の検索 一覧画面</a:t>
            </a:r>
            <a:endParaRPr kumimoji="1" lang="ja-JP" altLang="en-US" sz="4800" dirty="0"/>
          </a:p>
        </p:txBody>
      </p:sp>
      <p:sp>
        <p:nvSpPr>
          <p:cNvPr id="11" name="テキスト ボックス 10"/>
          <p:cNvSpPr txBox="1"/>
          <p:nvPr/>
        </p:nvSpPr>
        <p:spPr>
          <a:xfrm>
            <a:off x="0" y="6525344"/>
            <a:ext cx="2195736" cy="338554"/>
          </a:xfrm>
          <a:prstGeom prst="rect">
            <a:avLst/>
          </a:prstGeom>
          <a:noFill/>
        </p:spPr>
        <p:txBody>
          <a:bodyPr wrap="square" rtlCol="0">
            <a:spAutoFit/>
          </a:bodyPr>
          <a:lstStyle/>
          <a:p>
            <a:r>
              <a:rPr kumimoji="1" lang="en-US" altLang="ja-JP" sz="1600" dirty="0" smtClean="0"/>
              <a:t>4.</a:t>
            </a:r>
            <a:r>
              <a:rPr kumimoji="1" lang="ja-JP" altLang="en-US" sz="1600" dirty="0" smtClean="0"/>
              <a:t>雑誌論文の探し方</a:t>
            </a:r>
            <a:endParaRPr kumimoji="1" lang="ja-JP" altLang="en-US" sz="1600" dirty="0"/>
          </a:p>
        </p:txBody>
      </p:sp>
      <p:sp>
        <p:nvSpPr>
          <p:cNvPr id="12" name="テキスト ボックス 8"/>
          <p:cNvSpPr txBox="1">
            <a:spLocks noChangeArrowheads="1"/>
          </p:cNvSpPr>
          <p:nvPr/>
        </p:nvSpPr>
        <p:spPr bwMode="auto">
          <a:xfrm>
            <a:off x="251520" y="908720"/>
            <a:ext cx="45363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bg1"/>
                </a:solidFill>
                <a:latin typeface="Arial" charset="0"/>
                <a:ea typeface="ＭＳ Ｐゴシック" charset="-128"/>
              </a:defRPr>
            </a:lvl1pPr>
            <a:lvl2pPr marL="742950" indent="-285750" eaLnBrk="0" hangingPunct="0">
              <a:defRPr>
                <a:solidFill>
                  <a:schemeClr val="bg1"/>
                </a:solidFill>
                <a:latin typeface="Arial" charset="0"/>
                <a:ea typeface="ＭＳ Ｐゴシック" charset="-128"/>
              </a:defRPr>
            </a:lvl2pPr>
            <a:lvl3pPr marL="1143000" indent="-228600" eaLnBrk="0" hangingPunct="0">
              <a:defRPr>
                <a:solidFill>
                  <a:schemeClr val="bg1"/>
                </a:solidFill>
                <a:latin typeface="Arial" charset="0"/>
                <a:ea typeface="ＭＳ Ｐゴシック" charset="-128"/>
              </a:defRPr>
            </a:lvl3pPr>
            <a:lvl4pPr marL="1600200" indent="-228600" eaLnBrk="0" hangingPunct="0">
              <a:defRPr>
                <a:solidFill>
                  <a:schemeClr val="bg1"/>
                </a:solidFill>
                <a:latin typeface="Arial" charset="0"/>
                <a:ea typeface="ＭＳ Ｐゴシック" charset="-128"/>
              </a:defRPr>
            </a:lvl4pPr>
            <a:lvl5pPr marL="2057400" indent="-228600" eaLnBrk="0" hangingPunct="0">
              <a:defRPr>
                <a:solidFill>
                  <a:schemeClr val="bg1"/>
                </a:solidFill>
                <a:latin typeface="Arial" charset="0"/>
                <a:ea typeface="ＭＳ Ｐゴシック" charset="-128"/>
              </a:defRPr>
            </a:lvl5pPr>
            <a:lvl6pPr marL="25146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6pPr>
            <a:lvl7pPr marL="29718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7pPr>
            <a:lvl8pPr marL="34290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8pPr>
            <a:lvl9pPr marL="3886200" indent="-228600" defTabSz="449263" eaLnBrk="0" fontAlgn="ctr" hangingPunct="0">
              <a:spcBef>
                <a:spcPct val="50000"/>
              </a:spcBef>
              <a:spcAft>
                <a:spcPct val="0"/>
              </a:spcAft>
              <a:buClr>
                <a:srgbClr val="000000"/>
              </a:buClr>
              <a:buSzPct val="100000"/>
              <a:buFont typeface="Arial" charset="0"/>
              <a:defRPr>
                <a:solidFill>
                  <a:schemeClr val="bg1"/>
                </a:solidFill>
                <a:latin typeface="Arial" charset="0"/>
                <a:ea typeface="ＭＳ Ｐゴシック" charset="-128"/>
              </a:defRPr>
            </a:lvl9pPr>
          </a:lstStyle>
          <a:p>
            <a:pPr eaLnBrk="1" hangingPunct="1"/>
            <a:r>
              <a:rPr kumimoji="1" lang="ja-JP" altLang="en-US" sz="4000" dirty="0">
                <a:solidFill>
                  <a:schemeClr val="tx1"/>
                </a:solidFill>
              </a:rPr>
              <a:t>検索結果の表示</a:t>
            </a:r>
          </a:p>
        </p:txBody>
      </p:sp>
    </p:spTree>
    <p:extLst>
      <p:ext uri="{BB962C8B-B14F-4D97-AF65-F5344CB8AC3E}">
        <p14:creationId xmlns:p14="http://schemas.microsoft.com/office/powerpoint/2010/main" val="16073676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9860B3DC-FA87-4EDF-ACDD-58741CF61299}" type="slidenum">
              <a:rPr kumimoji="1" lang="ja-JP" altLang="en-US" smtClean="0"/>
              <a:t>27</a:t>
            </a:fld>
            <a:endParaRPr kumimoji="1" lang="ja-JP" altLang="en-US"/>
          </a:p>
        </p:txBody>
      </p:sp>
      <p:sp>
        <p:nvSpPr>
          <p:cNvPr id="4" name="タイトル 1"/>
          <p:cNvSpPr>
            <a:spLocks noGrp="1"/>
          </p:cNvSpPr>
          <p:nvPr>
            <p:ph type="title"/>
          </p:nvPr>
        </p:nvSpPr>
        <p:spPr>
          <a:xfrm>
            <a:off x="313184" y="54456"/>
            <a:ext cx="6203032" cy="792088"/>
          </a:xfrm>
        </p:spPr>
        <p:txBody>
          <a:bodyPr>
            <a:noAutofit/>
          </a:bodyPr>
          <a:lstStyle/>
          <a:p>
            <a:pPr algn="l"/>
            <a:r>
              <a:rPr kumimoji="1" lang="en-US" altLang="ja-JP" sz="4800" dirty="0" err="1" smtClean="0"/>
              <a:t>CiNii</a:t>
            </a:r>
            <a:r>
              <a:rPr kumimoji="1" lang="ja-JP" altLang="en-US" sz="4800" dirty="0" smtClean="0"/>
              <a:t>演習問題　１</a:t>
            </a:r>
            <a:endParaRPr kumimoji="1" lang="ja-JP" altLang="en-US" sz="4800" dirty="0"/>
          </a:p>
        </p:txBody>
      </p:sp>
      <p:sp>
        <p:nvSpPr>
          <p:cNvPr id="5" name="テキスト ボックス 4"/>
          <p:cNvSpPr txBox="1"/>
          <p:nvPr/>
        </p:nvSpPr>
        <p:spPr>
          <a:xfrm>
            <a:off x="1115616" y="2498231"/>
            <a:ext cx="7920880" cy="1754326"/>
          </a:xfrm>
          <a:prstGeom prst="rect">
            <a:avLst/>
          </a:prstGeom>
          <a:noFill/>
        </p:spPr>
        <p:txBody>
          <a:bodyPr wrap="square" rtlCol="0">
            <a:spAutoFit/>
          </a:bodyPr>
          <a:lstStyle/>
          <a:p>
            <a:r>
              <a:rPr lang="ja-JP" altLang="en-US" sz="5400" dirty="0"/>
              <a:t>横木裕宗</a:t>
            </a:r>
            <a:r>
              <a:rPr lang="ja-JP" altLang="en-US" sz="5400" dirty="0" smtClean="0"/>
              <a:t>先生の書いた</a:t>
            </a:r>
            <a:endParaRPr lang="en-US" altLang="ja-JP" sz="5400" dirty="0" smtClean="0"/>
          </a:p>
          <a:p>
            <a:r>
              <a:rPr lang="ja-JP" altLang="en-US" sz="5400" dirty="0" smtClean="0"/>
              <a:t>論文を検索して下さい。</a:t>
            </a:r>
            <a:endParaRPr kumimoji="1" lang="ja-JP" altLang="en-US" sz="5400" dirty="0"/>
          </a:p>
        </p:txBody>
      </p:sp>
      <p:sp>
        <p:nvSpPr>
          <p:cNvPr id="6" name="テキスト ボックス 5"/>
          <p:cNvSpPr txBox="1"/>
          <p:nvPr/>
        </p:nvSpPr>
        <p:spPr>
          <a:xfrm>
            <a:off x="0" y="6525344"/>
            <a:ext cx="2195736" cy="338554"/>
          </a:xfrm>
          <a:prstGeom prst="rect">
            <a:avLst/>
          </a:prstGeom>
          <a:noFill/>
        </p:spPr>
        <p:txBody>
          <a:bodyPr wrap="square" rtlCol="0">
            <a:spAutoFit/>
          </a:bodyPr>
          <a:lstStyle/>
          <a:p>
            <a:r>
              <a:rPr kumimoji="1" lang="en-US" altLang="ja-JP" sz="1600" dirty="0" smtClean="0"/>
              <a:t>4.</a:t>
            </a:r>
            <a:r>
              <a:rPr kumimoji="1" lang="ja-JP" altLang="en-US" sz="1600" dirty="0" smtClean="0"/>
              <a:t>雑誌論文の探し方</a:t>
            </a:r>
            <a:endParaRPr kumimoji="1" lang="ja-JP" altLang="en-US" sz="1600" dirty="0"/>
          </a:p>
        </p:txBody>
      </p:sp>
    </p:spTree>
    <p:extLst>
      <p:ext uri="{BB962C8B-B14F-4D97-AF65-F5344CB8AC3E}">
        <p14:creationId xmlns:p14="http://schemas.microsoft.com/office/powerpoint/2010/main" val="5314483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9860B3DC-FA87-4EDF-ACDD-58741CF61299}" type="slidenum">
              <a:rPr kumimoji="1" lang="ja-JP" altLang="en-US" smtClean="0"/>
              <a:t>28</a:t>
            </a:fld>
            <a:endParaRPr kumimoji="1" lang="ja-JP" altLang="en-US"/>
          </a:p>
        </p:txBody>
      </p:sp>
      <p:sp>
        <p:nvSpPr>
          <p:cNvPr id="4" name="タイトル 1"/>
          <p:cNvSpPr>
            <a:spLocks noGrp="1"/>
          </p:cNvSpPr>
          <p:nvPr>
            <p:ph type="title"/>
          </p:nvPr>
        </p:nvSpPr>
        <p:spPr>
          <a:xfrm>
            <a:off x="313184" y="54456"/>
            <a:ext cx="6203032" cy="792088"/>
          </a:xfrm>
        </p:spPr>
        <p:txBody>
          <a:bodyPr>
            <a:noAutofit/>
          </a:bodyPr>
          <a:lstStyle/>
          <a:p>
            <a:pPr algn="l"/>
            <a:r>
              <a:rPr kumimoji="1" lang="en-US" altLang="ja-JP" sz="4800" dirty="0" err="1" smtClean="0"/>
              <a:t>CiNii</a:t>
            </a:r>
            <a:r>
              <a:rPr kumimoji="1" lang="ja-JP" altLang="en-US" sz="4800" dirty="0" smtClean="0"/>
              <a:t>演習問題　</a:t>
            </a:r>
            <a:r>
              <a:rPr kumimoji="1" lang="en-US" altLang="ja-JP" sz="4800" dirty="0" smtClean="0"/>
              <a:t>2</a:t>
            </a:r>
            <a:endParaRPr kumimoji="1" lang="ja-JP" altLang="en-US" sz="4800" dirty="0"/>
          </a:p>
        </p:txBody>
      </p:sp>
      <p:sp>
        <p:nvSpPr>
          <p:cNvPr id="5" name="テキスト ボックス 4"/>
          <p:cNvSpPr txBox="1"/>
          <p:nvPr/>
        </p:nvSpPr>
        <p:spPr>
          <a:xfrm>
            <a:off x="539552" y="1772816"/>
            <a:ext cx="7920880" cy="3539430"/>
          </a:xfrm>
          <a:prstGeom prst="rect">
            <a:avLst/>
          </a:prstGeom>
          <a:noFill/>
        </p:spPr>
        <p:txBody>
          <a:bodyPr wrap="square" rtlCol="0">
            <a:spAutoFit/>
          </a:bodyPr>
          <a:lstStyle/>
          <a:p>
            <a:r>
              <a:rPr lang="ja-JP" altLang="en-US" sz="4000" dirty="0" smtClean="0"/>
              <a:t>津田和明</a:t>
            </a:r>
            <a:r>
              <a:rPr lang="ja-JP" altLang="en-US" sz="4000" dirty="0"/>
              <a:t>さん</a:t>
            </a:r>
            <a:r>
              <a:rPr kumimoji="1" lang="ja-JP" altLang="en-US" sz="4000" dirty="0" smtClean="0"/>
              <a:t>が</a:t>
            </a:r>
            <a:r>
              <a:rPr kumimoji="1" lang="en-US" altLang="ja-JP" sz="4000" dirty="0" smtClean="0"/>
              <a:t>2009</a:t>
            </a:r>
            <a:r>
              <a:rPr kumimoji="1" lang="ja-JP" altLang="en-US" sz="4000" dirty="0" smtClean="0"/>
              <a:t>年に書いた</a:t>
            </a:r>
            <a:endParaRPr kumimoji="1" lang="en-US" altLang="ja-JP" sz="4000" dirty="0" smtClean="0"/>
          </a:p>
          <a:p>
            <a:endParaRPr kumimoji="1" lang="en-US" altLang="ja-JP" sz="800" dirty="0" smtClean="0"/>
          </a:p>
          <a:p>
            <a:r>
              <a:rPr lang="ja-JP" altLang="en-US" sz="4400" dirty="0"/>
              <a:t>「鉄筋コンクリート造耐震壁のせん断強度算定法に関する研究」</a:t>
            </a:r>
            <a:endParaRPr kumimoji="1" lang="en-US" altLang="ja-JP" sz="4400" dirty="0" smtClean="0"/>
          </a:p>
          <a:p>
            <a:endParaRPr lang="en-US" altLang="ja-JP" sz="800" dirty="0"/>
          </a:p>
          <a:p>
            <a:r>
              <a:rPr kumimoji="1" lang="ja-JP" altLang="en-US" sz="4000" dirty="0" smtClean="0"/>
              <a:t>という論文は茨城大学工学部分館で読むことができますか。</a:t>
            </a:r>
            <a:endParaRPr kumimoji="1" lang="ja-JP" altLang="en-US" sz="4000" dirty="0"/>
          </a:p>
        </p:txBody>
      </p:sp>
      <p:sp>
        <p:nvSpPr>
          <p:cNvPr id="6" name="テキスト ボックス 5"/>
          <p:cNvSpPr txBox="1"/>
          <p:nvPr/>
        </p:nvSpPr>
        <p:spPr>
          <a:xfrm>
            <a:off x="0" y="6525344"/>
            <a:ext cx="2195736" cy="338554"/>
          </a:xfrm>
          <a:prstGeom prst="rect">
            <a:avLst/>
          </a:prstGeom>
          <a:noFill/>
        </p:spPr>
        <p:txBody>
          <a:bodyPr wrap="square" rtlCol="0">
            <a:spAutoFit/>
          </a:bodyPr>
          <a:lstStyle/>
          <a:p>
            <a:r>
              <a:rPr kumimoji="1" lang="en-US" altLang="ja-JP" sz="1600" dirty="0" smtClean="0"/>
              <a:t>4.</a:t>
            </a:r>
            <a:r>
              <a:rPr kumimoji="1" lang="ja-JP" altLang="en-US" sz="1600" dirty="0" smtClean="0"/>
              <a:t>雑誌論文の探し方</a:t>
            </a:r>
            <a:endParaRPr kumimoji="1" lang="ja-JP" altLang="en-US" sz="1600" dirty="0"/>
          </a:p>
        </p:txBody>
      </p:sp>
    </p:spTree>
    <p:extLst>
      <p:ext uri="{BB962C8B-B14F-4D97-AF65-F5344CB8AC3E}">
        <p14:creationId xmlns:p14="http://schemas.microsoft.com/office/powerpoint/2010/main" val="28962773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9860B3DC-FA87-4EDF-ACDD-58741CF61299}" type="slidenum">
              <a:rPr kumimoji="1" lang="ja-JP" altLang="en-US" smtClean="0"/>
              <a:t>29</a:t>
            </a:fld>
            <a:endParaRPr kumimoji="1" lang="ja-JP" altLang="en-US"/>
          </a:p>
        </p:txBody>
      </p:sp>
      <p:sp>
        <p:nvSpPr>
          <p:cNvPr id="4" name="タイトル 1"/>
          <p:cNvSpPr>
            <a:spLocks noGrp="1"/>
          </p:cNvSpPr>
          <p:nvPr>
            <p:ph type="title"/>
          </p:nvPr>
        </p:nvSpPr>
        <p:spPr>
          <a:xfrm>
            <a:off x="313184" y="54456"/>
            <a:ext cx="6203032" cy="792088"/>
          </a:xfrm>
        </p:spPr>
        <p:txBody>
          <a:bodyPr>
            <a:noAutofit/>
          </a:bodyPr>
          <a:lstStyle/>
          <a:p>
            <a:pPr algn="l"/>
            <a:r>
              <a:rPr kumimoji="1" lang="en-US" altLang="ja-JP" sz="4800" dirty="0" err="1" smtClean="0"/>
              <a:t>CiNii</a:t>
            </a:r>
            <a:r>
              <a:rPr kumimoji="1" lang="ja-JP" altLang="en-US" sz="4800" dirty="0" smtClean="0"/>
              <a:t>演習問題　</a:t>
            </a:r>
            <a:r>
              <a:rPr kumimoji="1" lang="en-US" altLang="ja-JP" sz="4800" dirty="0" smtClean="0"/>
              <a:t>3</a:t>
            </a:r>
            <a:endParaRPr kumimoji="1" lang="ja-JP" altLang="en-US" sz="4800" dirty="0"/>
          </a:p>
        </p:txBody>
      </p:sp>
      <p:sp>
        <p:nvSpPr>
          <p:cNvPr id="2" name="テキスト ボックス 1"/>
          <p:cNvSpPr txBox="1"/>
          <p:nvPr/>
        </p:nvSpPr>
        <p:spPr>
          <a:xfrm>
            <a:off x="827584" y="1484784"/>
            <a:ext cx="7776864" cy="1938992"/>
          </a:xfrm>
          <a:prstGeom prst="rect">
            <a:avLst/>
          </a:prstGeom>
          <a:noFill/>
        </p:spPr>
        <p:txBody>
          <a:bodyPr wrap="square" rtlCol="0">
            <a:spAutoFit/>
          </a:bodyPr>
          <a:lstStyle/>
          <a:p>
            <a:r>
              <a:rPr kumimoji="1" lang="ja-JP" altLang="en-US" sz="4000" dirty="0" smtClean="0"/>
              <a:t>「レンガ」と　「</a:t>
            </a:r>
            <a:r>
              <a:rPr lang="ja-JP" altLang="en-US" sz="4000" dirty="0"/>
              <a:t>建築</a:t>
            </a:r>
            <a:r>
              <a:rPr kumimoji="1" lang="ja-JP" altLang="en-US" sz="4000" dirty="0" smtClean="0"/>
              <a:t>」の２つのキーワードで関連する文献を検索してください。</a:t>
            </a:r>
            <a:endParaRPr kumimoji="1" lang="ja-JP" altLang="en-US" sz="4000" dirty="0"/>
          </a:p>
        </p:txBody>
      </p:sp>
      <p:graphicFrame>
        <p:nvGraphicFramePr>
          <p:cNvPr id="8" name="図表 7"/>
          <p:cNvGraphicFramePr/>
          <p:nvPr>
            <p:extLst>
              <p:ext uri="{D42A27DB-BD31-4B8C-83A1-F6EECF244321}">
                <p14:modId xmlns:p14="http://schemas.microsoft.com/office/powerpoint/2010/main" val="1206511767"/>
              </p:ext>
            </p:extLst>
          </p:nvPr>
        </p:nvGraphicFramePr>
        <p:xfrm>
          <a:off x="1403648" y="364502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テキスト ボックス 5"/>
          <p:cNvSpPr txBox="1"/>
          <p:nvPr/>
        </p:nvSpPr>
        <p:spPr>
          <a:xfrm>
            <a:off x="0" y="6525344"/>
            <a:ext cx="2195736" cy="338554"/>
          </a:xfrm>
          <a:prstGeom prst="rect">
            <a:avLst/>
          </a:prstGeom>
          <a:noFill/>
        </p:spPr>
        <p:txBody>
          <a:bodyPr wrap="square" rtlCol="0">
            <a:spAutoFit/>
          </a:bodyPr>
          <a:lstStyle/>
          <a:p>
            <a:r>
              <a:rPr kumimoji="1" lang="en-US" altLang="ja-JP" sz="1600" dirty="0" smtClean="0"/>
              <a:t>4.</a:t>
            </a:r>
            <a:r>
              <a:rPr kumimoji="1" lang="ja-JP" altLang="en-US" sz="1600" dirty="0" smtClean="0"/>
              <a:t>雑誌論文の探し方</a:t>
            </a:r>
            <a:endParaRPr kumimoji="1" lang="ja-JP" altLang="en-US" sz="1600" dirty="0"/>
          </a:p>
        </p:txBody>
      </p:sp>
    </p:spTree>
    <p:extLst>
      <p:ext uri="{BB962C8B-B14F-4D97-AF65-F5344CB8AC3E}">
        <p14:creationId xmlns:p14="http://schemas.microsoft.com/office/powerpoint/2010/main" val="1597007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2693988"/>
            <a:ext cx="7772400" cy="1470025"/>
          </a:xfrm>
        </p:spPr>
        <p:txBody>
          <a:bodyPr>
            <a:normAutofit/>
          </a:bodyPr>
          <a:lstStyle/>
          <a:p>
            <a:r>
              <a:rPr lang="ja-JP" altLang="en-US" dirty="0" smtClean="0"/>
              <a:t>１．</a:t>
            </a:r>
            <a:r>
              <a:rPr lang="en-US" altLang="ja-JP" dirty="0" smtClean="0"/>
              <a:t> </a:t>
            </a:r>
            <a:r>
              <a:rPr lang="ja-JP" altLang="en-US" dirty="0" smtClean="0"/>
              <a:t>工学部分館概要</a:t>
            </a:r>
            <a:endParaRPr kumimoji="1" lang="ja-JP" altLang="en-US" dirty="0"/>
          </a:p>
        </p:txBody>
      </p:sp>
      <p:sp>
        <p:nvSpPr>
          <p:cNvPr id="5" name="スライド番号プレースホルダー 4"/>
          <p:cNvSpPr>
            <a:spLocks noGrp="1"/>
          </p:cNvSpPr>
          <p:nvPr>
            <p:ph type="sldNum" sz="quarter" idx="12"/>
          </p:nvPr>
        </p:nvSpPr>
        <p:spPr/>
        <p:txBody>
          <a:bodyPr/>
          <a:lstStyle/>
          <a:p>
            <a:fld id="{9860B3DC-FA87-4EDF-ACDD-58741CF61299}" type="slidenum">
              <a:rPr lang="ja-JP" altLang="en-US" smtClean="0"/>
              <a:pPr/>
              <a:t>3</a:t>
            </a:fld>
            <a:endParaRPr lang="ja-JP" altLang="en-US" dirty="0"/>
          </a:p>
        </p:txBody>
      </p:sp>
    </p:spTree>
    <p:extLst>
      <p:ext uri="{BB962C8B-B14F-4D97-AF65-F5344CB8AC3E}">
        <p14:creationId xmlns:p14="http://schemas.microsoft.com/office/powerpoint/2010/main" val="37464451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693988"/>
            <a:ext cx="7772400" cy="1470025"/>
          </a:xfrm>
        </p:spPr>
        <p:txBody>
          <a:bodyPr>
            <a:normAutofit/>
          </a:bodyPr>
          <a:lstStyle/>
          <a:p>
            <a:r>
              <a:rPr lang="ja-JP" altLang="en-US" dirty="0" smtClean="0"/>
              <a:t>５．工学部分館にない本は</a:t>
            </a:r>
            <a:endParaRPr kumimoji="1" lang="ja-JP" altLang="en-US" dirty="0"/>
          </a:p>
        </p:txBody>
      </p:sp>
      <p:sp>
        <p:nvSpPr>
          <p:cNvPr id="6" name="スライド番号プレースホルダー 5"/>
          <p:cNvSpPr>
            <a:spLocks noGrp="1"/>
          </p:cNvSpPr>
          <p:nvPr>
            <p:ph type="sldNum" sz="quarter" idx="12"/>
          </p:nvPr>
        </p:nvSpPr>
        <p:spPr/>
        <p:txBody>
          <a:bodyPr/>
          <a:lstStyle/>
          <a:p>
            <a:fld id="{9860B3DC-FA87-4EDF-ACDD-58741CF61299}" type="slidenum">
              <a:rPr lang="ja-JP" altLang="en-US" smtClean="0"/>
              <a:pPr/>
              <a:t>30</a:t>
            </a:fld>
            <a:endParaRPr lang="ja-JP" altLang="en-US" dirty="0"/>
          </a:p>
        </p:txBody>
      </p:sp>
    </p:spTree>
    <p:extLst>
      <p:ext uri="{BB962C8B-B14F-4D97-AF65-F5344CB8AC3E}">
        <p14:creationId xmlns:p14="http://schemas.microsoft.com/office/powerpoint/2010/main" val="18332122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p:cNvSpPr>
          <p:nvPr>
            <p:ph idx="1"/>
          </p:nvPr>
        </p:nvSpPr>
        <p:spPr>
          <a:xfrm>
            <a:off x="395536" y="1484560"/>
            <a:ext cx="8208714" cy="4464720"/>
          </a:xfrm>
        </p:spPr>
        <p:txBody>
          <a:bodyPr>
            <a:normAutofit lnSpcReduction="10000"/>
          </a:bodyPr>
          <a:lstStyle/>
          <a:p>
            <a:pPr algn="ctr">
              <a:buFont typeface="Wingdings" pitchFamily="2" charset="2"/>
              <a:buNone/>
            </a:pPr>
            <a:r>
              <a:rPr lang="ja-JP" altLang="en-US" sz="2800" dirty="0" smtClean="0">
                <a:latin typeface="HGS創英角ｺﾞｼｯｸUB" pitchFamily="50" charset="-128"/>
                <a:ea typeface="HGS創英角ｺﾞｼｯｸUB" pitchFamily="50" charset="-128"/>
              </a:rPr>
              <a:t>本館・</a:t>
            </a:r>
            <a:r>
              <a:rPr lang="ja-JP" altLang="en-US" sz="2800" dirty="0">
                <a:latin typeface="HGS創英角ｺﾞｼｯｸUB" pitchFamily="50" charset="-128"/>
                <a:ea typeface="HGS創英角ｺﾞｼｯｸUB" pitchFamily="50" charset="-128"/>
              </a:rPr>
              <a:t>農分館から取り寄せる</a:t>
            </a:r>
          </a:p>
          <a:p>
            <a:pPr algn="ctr">
              <a:buFont typeface="Wingdings" pitchFamily="2" charset="2"/>
              <a:buNone/>
            </a:pPr>
            <a:r>
              <a:rPr lang="ja-JP" altLang="en-US" sz="2800" dirty="0">
                <a:latin typeface="HGS創英角ｺﾞｼｯｸUB" pitchFamily="50" charset="-128"/>
                <a:ea typeface="HGS創英角ｺﾞｼｯｸUB" pitchFamily="50" charset="-128"/>
              </a:rPr>
              <a:t>・</a:t>
            </a:r>
          </a:p>
          <a:p>
            <a:pPr algn="ctr">
              <a:buFont typeface="Wingdings" pitchFamily="2" charset="2"/>
              <a:buNone/>
            </a:pPr>
            <a:r>
              <a:rPr lang="ja-JP" altLang="en-US" sz="2800" dirty="0" smtClean="0">
                <a:latin typeface="HGS創英角ｺﾞｼｯｸUB" pitchFamily="50" charset="-128"/>
                <a:ea typeface="HGS創英角ｺﾞｼｯｸUB" pitchFamily="50" charset="-128"/>
              </a:rPr>
              <a:t>日立市立記念図書館、県内</a:t>
            </a:r>
            <a:r>
              <a:rPr lang="ja-JP" altLang="en-US" sz="2800" dirty="0">
                <a:latin typeface="HGS創英角ｺﾞｼｯｸUB" pitchFamily="50" charset="-128"/>
                <a:ea typeface="HGS創英角ｺﾞｼｯｸUB" pitchFamily="50" charset="-128"/>
              </a:rPr>
              <a:t>公共図書館から借りる</a:t>
            </a:r>
          </a:p>
          <a:p>
            <a:pPr algn="ctr">
              <a:buFont typeface="Wingdings" pitchFamily="2" charset="2"/>
              <a:buNone/>
            </a:pPr>
            <a:r>
              <a:rPr lang="ja-JP" altLang="en-US" sz="2800" dirty="0">
                <a:latin typeface="HGS創英角ｺﾞｼｯｸUB" pitchFamily="50" charset="-128"/>
                <a:ea typeface="HGS創英角ｺﾞｼｯｸUB" pitchFamily="50" charset="-128"/>
              </a:rPr>
              <a:t>・</a:t>
            </a:r>
          </a:p>
          <a:p>
            <a:pPr algn="ctr">
              <a:buFont typeface="Wingdings" pitchFamily="2" charset="2"/>
              <a:buNone/>
            </a:pPr>
            <a:r>
              <a:rPr lang="ja-JP" altLang="en-US" sz="2800" dirty="0">
                <a:ea typeface="HGS創英角ｺﾞｼｯｸUB" pitchFamily="50" charset="-128"/>
              </a:rPr>
              <a:t>他大学から取り寄せる</a:t>
            </a:r>
          </a:p>
          <a:p>
            <a:pPr>
              <a:buFont typeface="Wingdings" pitchFamily="2" charset="2"/>
              <a:buNone/>
            </a:pPr>
            <a:endParaRPr lang="ja-JP" altLang="en-US" dirty="0">
              <a:ea typeface="HGS創英角ｺﾞｼｯｸUB" pitchFamily="50" charset="-128"/>
            </a:endParaRPr>
          </a:p>
          <a:p>
            <a:pPr>
              <a:buFont typeface="Wingdings" pitchFamily="2" charset="2"/>
              <a:buNone/>
            </a:pPr>
            <a:r>
              <a:rPr lang="ja-JP" altLang="en-US" sz="4000" dirty="0" smtClean="0">
                <a:ea typeface="HGS創英角ｺﾞｼｯｸUB" pitchFamily="50" charset="-128"/>
              </a:rPr>
              <a:t>全て</a:t>
            </a:r>
            <a:r>
              <a:rPr lang="ja-JP" altLang="en-US" sz="4000" dirty="0" smtClean="0">
                <a:solidFill>
                  <a:srgbClr val="FF0000"/>
                </a:solidFill>
                <a:latin typeface="HGP創英角ｺﾞｼｯｸUB" pitchFamily="50" charset="-128"/>
                <a:ea typeface="HGP創英角ｺﾞｼｯｸUB" pitchFamily="50" charset="-128"/>
              </a:rPr>
              <a:t>Ｍｙ Ｌｉｂ</a:t>
            </a:r>
            <a:r>
              <a:rPr lang="en-US" altLang="ja-JP" sz="4000" dirty="0">
                <a:solidFill>
                  <a:srgbClr val="FF0000"/>
                </a:solidFill>
                <a:latin typeface="HGP創英角ｺﾞｼｯｸUB" pitchFamily="50" charset="-128"/>
                <a:ea typeface="HGP創英角ｺﾞｼｯｸUB" pitchFamily="50" charset="-128"/>
              </a:rPr>
              <a:t>r</a:t>
            </a:r>
            <a:r>
              <a:rPr lang="ja-JP" altLang="en-US" sz="4000" dirty="0" smtClean="0">
                <a:solidFill>
                  <a:srgbClr val="FF0000"/>
                </a:solidFill>
                <a:latin typeface="HGP創英角ｺﾞｼｯｸUB" pitchFamily="50" charset="-128"/>
                <a:ea typeface="HGP創英角ｺﾞｼｯｸUB" pitchFamily="50" charset="-128"/>
              </a:rPr>
              <a:t>ａｒｙ</a:t>
            </a:r>
            <a:r>
              <a:rPr lang="ja-JP" altLang="en-US" sz="4000" dirty="0" smtClean="0">
                <a:ea typeface="HGS創英角ｺﾞｼｯｸUB" pitchFamily="50" charset="-128"/>
              </a:rPr>
              <a:t>から</a:t>
            </a:r>
          </a:p>
          <a:p>
            <a:pPr algn="r">
              <a:buFont typeface="Wingdings" pitchFamily="2" charset="2"/>
              <a:buNone/>
            </a:pPr>
            <a:r>
              <a:rPr lang="ja-JP" altLang="en-US" sz="4000" dirty="0" smtClean="0">
                <a:ea typeface="HGS創英角ｺﾞｼｯｸUB" pitchFamily="50" charset="-128"/>
              </a:rPr>
              <a:t>２４時間申し込み可能！</a:t>
            </a:r>
            <a:endParaRPr lang="ja-JP" altLang="en-US" sz="4000" dirty="0">
              <a:ea typeface="HGS創英角ｺﾞｼｯｸUB" pitchFamily="50" charset="-128"/>
            </a:endParaRPr>
          </a:p>
        </p:txBody>
      </p:sp>
      <p:sp>
        <p:nvSpPr>
          <p:cNvPr id="8" name="スライド番号プレースホルダー 7"/>
          <p:cNvSpPr>
            <a:spLocks noGrp="1"/>
          </p:cNvSpPr>
          <p:nvPr>
            <p:ph type="sldNum" sz="quarter" idx="12"/>
          </p:nvPr>
        </p:nvSpPr>
        <p:spPr/>
        <p:txBody>
          <a:bodyPr/>
          <a:lstStyle/>
          <a:p>
            <a:fld id="{9860B3DC-FA87-4EDF-ACDD-58741CF61299}" type="slidenum">
              <a:rPr kumimoji="1" lang="ja-JP" altLang="en-US" smtClean="0"/>
              <a:t>31</a:t>
            </a:fld>
            <a:endParaRPr kumimoji="1" lang="ja-JP" altLang="en-US" dirty="0"/>
          </a:p>
        </p:txBody>
      </p:sp>
      <p:sp>
        <p:nvSpPr>
          <p:cNvPr id="7" name="タイトル 1"/>
          <p:cNvSpPr>
            <a:spLocks noGrp="1"/>
          </p:cNvSpPr>
          <p:nvPr>
            <p:ph type="title"/>
          </p:nvPr>
        </p:nvSpPr>
        <p:spPr>
          <a:xfrm>
            <a:off x="251520" y="54456"/>
            <a:ext cx="6768752" cy="792088"/>
          </a:xfrm>
        </p:spPr>
        <p:txBody>
          <a:bodyPr>
            <a:noAutofit/>
          </a:bodyPr>
          <a:lstStyle/>
          <a:p>
            <a:pPr algn="l"/>
            <a:r>
              <a:rPr kumimoji="1" lang="en-US" altLang="ja-JP" sz="4800" dirty="0" smtClean="0"/>
              <a:t>5.</a:t>
            </a:r>
            <a:r>
              <a:rPr kumimoji="1" lang="ja-JP" altLang="en-US" sz="4800" dirty="0" smtClean="0"/>
              <a:t>工学部分館にない本は</a:t>
            </a:r>
            <a:endParaRPr kumimoji="1" lang="ja-JP" altLang="en-US" sz="4800" dirty="0"/>
          </a:p>
        </p:txBody>
      </p:sp>
    </p:spTree>
    <p:extLst>
      <p:ext uri="{BB962C8B-B14F-4D97-AF65-F5344CB8AC3E}">
        <p14:creationId xmlns:p14="http://schemas.microsoft.com/office/powerpoint/2010/main" val="4736086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1173093"/>
            <a:ext cx="6737575" cy="4920203"/>
          </a:xfrm>
          <a:prstGeom prst="rect">
            <a:avLst/>
          </a:prstGeom>
          <a:ln w="12700">
            <a:solidFill>
              <a:schemeClr val="tx1"/>
            </a:solidFill>
          </a:ln>
        </p:spPr>
      </p:pic>
      <p:sp>
        <p:nvSpPr>
          <p:cNvPr id="14339" name="Oval 8"/>
          <p:cNvSpPr>
            <a:spLocks noChangeArrowheads="1"/>
          </p:cNvSpPr>
          <p:nvPr/>
        </p:nvSpPr>
        <p:spPr bwMode="auto">
          <a:xfrm>
            <a:off x="1847667" y="2178526"/>
            <a:ext cx="2004253" cy="1133317"/>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pPr algn="ctr"/>
            <a:endParaRPr kumimoji="1" lang="ja-JP" altLang="en-US"/>
          </a:p>
        </p:txBody>
      </p:sp>
      <p:sp>
        <p:nvSpPr>
          <p:cNvPr id="14340" name="Rectangle 12"/>
          <p:cNvSpPr>
            <a:spLocks noChangeArrowheads="1"/>
          </p:cNvSpPr>
          <p:nvPr/>
        </p:nvSpPr>
        <p:spPr bwMode="auto">
          <a:xfrm>
            <a:off x="2627313" y="5661050"/>
            <a:ext cx="6337300" cy="576262"/>
          </a:xfrm>
          <a:prstGeom prst="rect">
            <a:avLst/>
          </a:prstGeom>
          <a:solidFill>
            <a:srgbClr val="CCFFFF"/>
          </a:solidFill>
          <a:ln w="9525" algn="ctr">
            <a:solidFill>
              <a:schemeClr val="tx1"/>
            </a:solidFill>
            <a:miter lim="800000"/>
            <a:headEnd/>
            <a:tailEnd/>
          </a:ln>
        </p:spPr>
        <p:txBody>
          <a:bodyPr wrap="none" anchor="ctr"/>
          <a:lstStyle/>
          <a:p>
            <a:r>
              <a:rPr lang="ja-JP" altLang="en-US" sz="3200"/>
              <a:t>＊ＩＤ、パスワードは学内ＰＣと同じ</a:t>
            </a:r>
          </a:p>
        </p:txBody>
      </p:sp>
      <p:sp>
        <p:nvSpPr>
          <p:cNvPr id="31754" name="AutoShape 10"/>
          <p:cNvSpPr>
            <a:spLocks noChangeArrowheads="1"/>
          </p:cNvSpPr>
          <p:nvPr/>
        </p:nvSpPr>
        <p:spPr bwMode="auto">
          <a:xfrm>
            <a:off x="178917" y="2349500"/>
            <a:ext cx="1728787" cy="863600"/>
          </a:xfrm>
          <a:prstGeom prst="homePlate">
            <a:avLst>
              <a:gd name="adj" fmla="val 50046"/>
            </a:avLst>
          </a:prstGeom>
          <a:solidFill>
            <a:srgbClr val="CCFFFF"/>
          </a:solidFill>
          <a:ln w="9525" algn="ctr">
            <a:solidFill>
              <a:schemeClr val="tx1"/>
            </a:solidFill>
            <a:miter lim="800000"/>
            <a:headEnd/>
            <a:tailEnd/>
          </a:ln>
        </p:spPr>
        <p:txBody>
          <a:bodyPr wrap="none" anchor="ctr"/>
          <a:lstStyle/>
          <a:p>
            <a:pPr algn="ctr"/>
            <a:r>
              <a:rPr lang="ja-JP" altLang="en-US" dirty="0"/>
              <a:t>ログイン</a:t>
            </a:r>
          </a:p>
        </p:txBody>
      </p:sp>
      <p:sp>
        <p:nvSpPr>
          <p:cNvPr id="7" name="スライド番号プレースホルダー 7"/>
          <p:cNvSpPr>
            <a:spLocks noGrp="1"/>
          </p:cNvSpPr>
          <p:nvPr>
            <p:ph type="sldNum" sz="quarter" idx="12"/>
          </p:nvPr>
        </p:nvSpPr>
        <p:spPr>
          <a:xfrm>
            <a:off x="3505200" y="6490763"/>
            <a:ext cx="2133600" cy="365125"/>
          </a:xfrm>
        </p:spPr>
        <p:txBody>
          <a:bodyPr/>
          <a:lstStyle/>
          <a:p>
            <a:fld id="{9860B3DC-FA87-4EDF-ACDD-58741CF61299}" type="slidenum">
              <a:rPr kumimoji="1" lang="ja-JP" altLang="en-US" smtClean="0"/>
              <a:t>32</a:t>
            </a:fld>
            <a:endParaRPr kumimoji="1" lang="ja-JP" altLang="en-US" dirty="0"/>
          </a:p>
        </p:txBody>
      </p:sp>
      <p:sp>
        <p:nvSpPr>
          <p:cNvPr id="8" name="タイトル 1"/>
          <p:cNvSpPr>
            <a:spLocks noGrp="1"/>
          </p:cNvSpPr>
          <p:nvPr>
            <p:ph type="title"/>
          </p:nvPr>
        </p:nvSpPr>
        <p:spPr>
          <a:xfrm>
            <a:off x="313184" y="54456"/>
            <a:ext cx="4223097" cy="792088"/>
          </a:xfrm>
        </p:spPr>
        <p:txBody>
          <a:bodyPr>
            <a:noAutofit/>
          </a:bodyPr>
          <a:lstStyle/>
          <a:p>
            <a:pPr algn="l"/>
            <a:r>
              <a:rPr kumimoji="1" lang="ja-JP" altLang="en-US" sz="4800" dirty="0" smtClean="0"/>
              <a:t>ログイン方法</a:t>
            </a:r>
            <a:endParaRPr kumimoji="1" lang="ja-JP" altLang="en-US" sz="4800" dirty="0"/>
          </a:p>
        </p:txBody>
      </p:sp>
      <p:sp>
        <p:nvSpPr>
          <p:cNvPr id="3" name="テキスト ボックス 2"/>
          <p:cNvSpPr txBox="1"/>
          <p:nvPr/>
        </p:nvSpPr>
        <p:spPr>
          <a:xfrm>
            <a:off x="-3819" y="6525344"/>
            <a:ext cx="2847627" cy="338554"/>
          </a:xfrm>
          <a:prstGeom prst="rect">
            <a:avLst/>
          </a:prstGeom>
          <a:noFill/>
        </p:spPr>
        <p:txBody>
          <a:bodyPr wrap="square" rtlCol="0">
            <a:spAutoFit/>
          </a:bodyPr>
          <a:lstStyle/>
          <a:p>
            <a:r>
              <a:rPr kumimoji="1" lang="en-US" altLang="ja-JP" sz="1600" dirty="0" smtClean="0"/>
              <a:t>5.</a:t>
            </a:r>
            <a:r>
              <a:rPr kumimoji="1" lang="ja-JP" altLang="en-US" sz="1600" dirty="0" smtClean="0"/>
              <a:t>工学部分館にない本は</a:t>
            </a:r>
            <a:endParaRPr kumimoji="1" lang="ja-JP" altLang="en-US" sz="1600" dirty="0"/>
          </a:p>
        </p:txBody>
      </p:sp>
    </p:spTree>
    <p:extLst>
      <p:ext uri="{BB962C8B-B14F-4D97-AF65-F5344CB8AC3E}">
        <p14:creationId xmlns:p14="http://schemas.microsoft.com/office/powerpoint/2010/main" val="409071589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54"/>
                                        </p:tgtEl>
                                        <p:attrNameLst>
                                          <p:attrName>style.visibility</p:attrName>
                                        </p:attrNameLst>
                                      </p:cBhvr>
                                      <p:to>
                                        <p:strVal val="visible"/>
                                      </p:to>
                                    </p:set>
                                    <p:anim calcmode="lin" valueType="num">
                                      <p:cBhvr additive="base">
                                        <p:cTn id="7" dur="500" fill="hold"/>
                                        <p:tgtEl>
                                          <p:spTgt spid="31754"/>
                                        </p:tgtEl>
                                        <p:attrNameLst>
                                          <p:attrName>ppt_x</p:attrName>
                                        </p:attrNameLst>
                                      </p:cBhvr>
                                      <p:tavLst>
                                        <p:tav tm="0">
                                          <p:val>
                                            <p:strVal val="#ppt_x"/>
                                          </p:val>
                                        </p:tav>
                                        <p:tav tm="100000">
                                          <p:val>
                                            <p:strVal val="#ppt_x"/>
                                          </p:val>
                                        </p:tav>
                                      </p:tavLst>
                                    </p:anim>
                                    <p:anim calcmode="lin" valueType="num">
                                      <p:cBhvr additive="base">
                                        <p:cTn id="8" dur="500" fill="hold"/>
                                        <p:tgtEl>
                                          <p:spTgt spid="317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7"/>
          <p:cNvSpPr>
            <a:spLocks noGrp="1"/>
          </p:cNvSpPr>
          <p:nvPr>
            <p:ph type="sldNum" sz="quarter" idx="12"/>
          </p:nvPr>
        </p:nvSpPr>
        <p:spPr>
          <a:xfrm>
            <a:off x="3505200" y="6490763"/>
            <a:ext cx="2133600" cy="365125"/>
          </a:xfrm>
        </p:spPr>
        <p:txBody>
          <a:bodyPr/>
          <a:lstStyle/>
          <a:p>
            <a:fld id="{9860B3DC-FA87-4EDF-ACDD-58741CF61299}" type="slidenum">
              <a:rPr kumimoji="1" lang="ja-JP" altLang="en-US" smtClean="0"/>
              <a:t>33</a:t>
            </a:fld>
            <a:endParaRPr kumimoji="1" lang="ja-JP" altLang="en-US" dirty="0"/>
          </a:p>
        </p:txBody>
      </p:sp>
      <p:sp>
        <p:nvSpPr>
          <p:cNvPr id="7" name="タイトル 1"/>
          <p:cNvSpPr>
            <a:spLocks noGrp="1"/>
          </p:cNvSpPr>
          <p:nvPr>
            <p:ph type="title"/>
          </p:nvPr>
        </p:nvSpPr>
        <p:spPr>
          <a:xfrm>
            <a:off x="313184" y="54456"/>
            <a:ext cx="4223097" cy="792088"/>
          </a:xfrm>
        </p:spPr>
        <p:txBody>
          <a:bodyPr>
            <a:noAutofit/>
          </a:bodyPr>
          <a:lstStyle/>
          <a:p>
            <a:pPr algn="l"/>
            <a:r>
              <a:rPr kumimoji="1" lang="ja-JP" altLang="en-US" sz="4800" dirty="0" smtClean="0"/>
              <a:t>ログイン画面</a:t>
            </a:r>
            <a:endParaRPr kumimoji="1" lang="ja-JP" altLang="en-US" sz="4800" dirty="0"/>
          </a:p>
        </p:txBody>
      </p:sp>
      <p:sp>
        <p:nvSpPr>
          <p:cNvPr id="8" name="テキスト ボックス 7"/>
          <p:cNvSpPr txBox="1"/>
          <p:nvPr/>
        </p:nvSpPr>
        <p:spPr>
          <a:xfrm>
            <a:off x="-3819" y="6525344"/>
            <a:ext cx="2847627" cy="338554"/>
          </a:xfrm>
          <a:prstGeom prst="rect">
            <a:avLst/>
          </a:prstGeom>
          <a:noFill/>
        </p:spPr>
        <p:txBody>
          <a:bodyPr wrap="square" rtlCol="0">
            <a:spAutoFit/>
          </a:bodyPr>
          <a:lstStyle/>
          <a:p>
            <a:r>
              <a:rPr kumimoji="1" lang="en-US" altLang="ja-JP" sz="1600" dirty="0" smtClean="0"/>
              <a:t>5.</a:t>
            </a:r>
            <a:r>
              <a:rPr kumimoji="1" lang="ja-JP" altLang="en-US" sz="1600" dirty="0" smtClean="0"/>
              <a:t>工学部分館にない本は</a:t>
            </a:r>
            <a:endParaRPr kumimoji="1" lang="ja-JP" altLang="en-US" sz="1600" dirty="0"/>
          </a:p>
        </p:txBody>
      </p:sp>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022" y="1124744"/>
            <a:ext cx="6677957" cy="5039429"/>
          </a:xfrm>
          <a:prstGeom prst="rect">
            <a:avLst/>
          </a:prstGeom>
          <a:ln w="12700">
            <a:solidFill>
              <a:schemeClr val="tx1"/>
            </a:solidFill>
          </a:ln>
        </p:spPr>
      </p:pic>
      <p:sp>
        <p:nvSpPr>
          <p:cNvPr id="18" name="円/楕円 8"/>
          <p:cNvSpPr>
            <a:spLocks noChangeArrowheads="1"/>
          </p:cNvSpPr>
          <p:nvPr/>
        </p:nvSpPr>
        <p:spPr bwMode="auto">
          <a:xfrm>
            <a:off x="1133189" y="3594818"/>
            <a:ext cx="1505324" cy="436038"/>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kumimoji="1" lang="ja-JP" altLang="en-US" sz="4400"/>
          </a:p>
        </p:txBody>
      </p:sp>
      <p:sp>
        <p:nvSpPr>
          <p:cNvPr id="19" name="線吹き出し 1 (枠付き) 13"/>
          <p:cNvSpPr>
            <a:spLocks/>
          </p:cNvSpPr>
          <p:nvPr/>
        </p:nvSpPr>
        <p:spPr bwMode="auto">
          <a:xfrm>
            <a:off x="4140423" y="2636912"/>
            <a:ext cx="3455913" cy="720080"/>
          </a:xfrm>
          <a:prstGeom prst="borderCallout1">
            <a:avLst>
              <a:gd name="adj1" fmla="val 49875"/>
              <a:gd name="adj2" fmla="val 264"/>
              <a:gd name="adj3" fmla="val 148621"/>
              <a:gd name="adj4" fmla="val -45107"/>
            </a:avLst>
          </a:prstGeom>
          <a:solidFill>
            <a:srgbClr val="FFFFCC"/>
          </a:solidFill>
          <a:ln w="28575">
            <a:solidFill>
              <a:srgbClr val="FF0000"/>
            </a:solidFill>
            <a:miter lim="800000"/>
            <a:headEnd/>
            <a:tailEnd type="triangle" w="lg" len="lg"/>
          </a:ln>
        </p:spPr>
        <p:txBody>
          <a:bodyPr anchor="ctr"/>
          <a:lstStyle/>
          <a:p>
            <a:r>
              <a:rPr lang="ja-JP" altLang="en-US" sz="2400" dirty="0"/>
              <a:t>文献</a:t>
            </a:r>
            <a:r>
              <a:rPr lang="ja-JP" altLang="en-US" sz="2400" dirty="0" smtClean="0"/>
              <a:t>複写・図書貸借申込</a:t>
            </a:r>
            <a:endParaRPr kumimoji="1" lang="en-US" altLang="ja-JP" sz="2400" dirty="0"/>
          </a:p>
        </p:txBody>
      </p:sp>
      <p:sp>
        <p:nvSpPr>
          <p:cNvPr id="20" name="円/楕円 8"/>
          <p:cNvSpPr>
            <a:spLocks noChangeArrowheads="1"/>
          </p:cNvSpPr>
          <p:nvPr/>
        </p:nvSpPr>
        <p:spPr bwMode="auto">
          <a:xfrm>
            <a:off x="1033479" y="4034560"/>
            <a:ext cx="1368476" cy="436038"/>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kumimoji="1" lang="ja-JP" altLang="en-US" sz="4400"/>
          </a:p>
        </p:txBody>
      </p:sp>
      <p:sp>
        <p:nvSpPr>
          <p:cNvPr id="21" name="線吹き出し 1 (枠付き) 13"/>
          <p:cNvSpPr>
            <a:spLocks/>
          </p:cNvSpPr>
          <p:nvPr/>
        </p:nvSpPr>
        <p:spPr bwMode="auto">
          <a:xfrm>
            <a:off x="4067944" y="4798094"/>
            <a:ext cx="3096344" cy="1079178"/>
          </a:xfrm>
          <a:prstGeom prst="borderCallout1">
            <a:avLst>
              <a:gd name="adj1" fmla="val 49875"/>
              <a:gd name="adj2" fmla="val 264"/>
              <a:gd name="adj3" fmla="val -42977"/>
              <a:gd name="adj4" fmla="val -55139"/>
            </a:avLst>
          </a:prstGeom>
          <a:noFill/>
          <a:ln w="28575">
            <a:solidFill>
              <a:srgbClr val="FF0000"/>
            </a:solidFill>
            <a:miter lim="800000"/>
            <a:headEnd/>
            <a:tailEnd type="triangle" w="lg" len="lg"/>
          </a:ln>
        </p:spPr>
        <p:txBody>
          <a:bodyPr anchor="ctr"/>
          <a:lstStyle/>
          <a:p>
            <a:r>
              <a:rPr lang="ja-JP" altLang="en-US" sz="2400" dirty="0" smtClean="0"/>
              <a:t>貸出・予約状況の確認</a:t>
            </a:r>
            <a:endParaRPr lang="en-US" altLang="ja-JP" sz="2400" dirty="0" smtClean="0"/>
          </a:p>
          <a:p>
            <a:r>
              <a:rPr kumimoji="1" lang="ja-JP" altLang="en-US" sz="2400" dirty="0"/>
              <a:t>返却</a:t>
            </a:r>
            <a:r>
              <a:rPr kumimoji="1" lang="ja-JP" altLang="en-US" sz="2400" dirty="0" smtClean="0"/>
              <a:t>期限の延長</a:t>
            </a:r>
            <a:endParaRPr kumimoji="1" lang="en-US" altLang="ja-JP" sz="2400" dirty="0"/>
          </a:p>
        </p:txBody>
      </p:sp>
    </p:spTree>
    <p:extLst>
      <p:ext uri="{BB962C8B-B14F-4D97-AF65-F5344CB8AC3E}">
        <p14:creationId xmlns:p14="http://schemas.microsoft.com/office/powerpoint/2010/main" val="8680370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604" y="1115330"/>
            <a:ext cx="7128792" cy="5121982"/>
          </a:xfrm>
          <a:prstGeom prst="rect">
            <a:avLst/>
          </a:prstGeom>
          <a:ln w="12700">
            <a:solidFill>
              <a:schemeClr val="tx1"/>
            </a:solidFill>
          </a:ln>
        </p:spPr>
      </p:pic>
      <p:sp>
        <p:nvSpPr>
          <p:cNvPr id="16389" name="Oval 8"/>
          <p:cNvSpPr>
            <a:spLocks noChangeArrowheads="1"/>
          </p:cNvSpPr>
          <p:nvPr/>
        </p:nvSpPr>
        <p:spPr bwMode="auto">
          <a:xfrm>
            <a:off x="4768360" y="2080512"/>
            <a:ext cx="1296144" cy="648072"/>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ln w="19050">
                <a:solidFill>
                  <a:schemeClr val="tx1"/>
                </a:solidFill>
              </a:ln>
            </a:endParaRPr>
          </a:p>
        </p:txBody>
      </p:sp>
      <p:sp>
        <p:nvSpPr>
          <p:cNvPr id="5" name="スライド番号プレースホルダー 7"/>
          <p:cNvSpPr>
            <a:spLocks noGrp="1"/>
          </p:cNvSpPr>
          <p:nvPr>
            <p:ph type="sldNum" sz="quarter" idx="12"/>
          </p:nvPr>
        </p:nvSpPr>
        <p:spPr>
          <a:xfrm>
            <a:off x="3505200" y="6490763"/>
            <a:ext cx="2133600" cy="365125"/>
          </a:xfrm>
        </p:spPr>
        <p:txBody>
          <a:bodyPr/>
          <a:lstStyle/>
          <a:p>
            <a:fld id="{9860B3DC-FA87-4EDF-ACDD-58741CF61299}" type="slidenum">
              <a:rPr kumimoji="1" lang="ja-JP" altLang="en-US" smtClean="0"/>
              <a:t>34</a:t>
            </a:fld>
            <a:endParaRPr kumimoji="1" lang="ja-JP" altLang="en-US" dirty="0"/>
          </a:p>
        </p:txBody>
      </p:sp>
      <p:sp>
        <p:nvSpPr>
          <p:cNvPr id="6" name="タイトル 1"/>
          <p:cNvSpPr>
            <a:spLocks noGrp="1"/>
          </p:cNvSpPr>
          <p:nvPr>
            <p:ph type="title"/>
          </p:nvPr>
        </p:nvSpPr>
        <p:spPr>
          <a:xfrm>
            <a:off x="313184" y="54456"/>
            <a:ext cx="5626968" cy="792088"/>
          </a:xfrm>
        </p:spPr>
        <p:txBody>
          <a:bodyPr>
            <a:noAutofit/>
          </a:bodyPr>
          <a:lstStyle/>
          <a:p>
            <a:pPr algn="l"/>
            <a:r>
              <a:rPr kumimoji="1" lang="en-US" altLang="ja-JP" sz="4800" dirty="0" smtClean="0"/>
              <a:t>ILL</a:t>
            </a:r>
            <a:r>
              <a:rPr kumimoji="1" lang="ja-JP" altLang="en-US" sz="4800" dirty="0" smtClean="0"/>
              <a:t>サービス選択画面</a:t>
            </a:r>
            <a:endParaRPr kumimoji="1" lang="ja-JP" altLang="en-US" sz="4800" dirty="0"/>
          </a:p>
        </p:txBody>
      </p:sp>
      <p:sp>
        <p:nvSpPr>
          <p:cNvPr id="7" name="テキスト ボックス 6"/>
          <p:cNvSpPr txBox="1"/>
          <p:nvPr/>
        </p:nvSpPr>
        <p:spPr>
          <a:xfrm>
            <a:off x="-3819" y="6525344"/>
            <a:ext cx="2847627" cy="338554"/>
          </a:xfrm>
          <a:prstGeom prst="rect">
            <a:avLst/>
          </a:prstGeom>
          <a:noFill/>
        </p:spPr>
        <p:txBody>
          <a:bodyPr wrap="square" rtlCol="0">
            <a:spAutoFit/>
          </a:bodyPr>
          <a:lstStyle/>
          <a:p>
            <a:r>
              <a:rPr kumimoji="1" lang="en-US" altLang="ja-JP" sz="1600" dirty="0" smtClean="0"/>
              <a:t>5.</a:t>
            </a:r>
            <a:r>
              <a:rPr kumimoji="1" lang="ja-JP" altLang="en-US" sz="1600" dirty="0" smtClean="0"/>
              <a:t>工学部分館にない本は</a:t>
            </a:r>
            <a:endParaRPr kumimoji="1" lang="ja-JP" altLang="en-US" sz="1600" dirty="0"/>
          </a:p>
        </p:txBody>
      </p:sp>
    </p:spTree>
    <p:extLst>
      <p:ext uri="{BB962C8B-B14F-4D97-AF65-F5344CB8AC3E}">
        <p14:creationId xmlns:p14="http://schemas.microsoft.com/office/powerpoint/2010/main" val="22026205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080706"/>
            <a:ext cx="6900222" cy="5247378"/>
          </a:xfrm>
          <a:prstGeom prst="rect">
            <a:avLst/>
          </a:prstGeom>
          <a:ln w="12700">
            <a:solidFill>
              <a:schemeClr val="tx1"/>
            </a:solidFill>
          </a:ln>
        </p:spPr>
      </p:pic>
      <p:sp>
        <p:nvSpPr>
          <p:cNvPr id="17413" name="Text Box 8"/>
          <p:cNvSpPr txBox="1">
            <a:spLocks noChangeArrowheads="1"/>
          </p:cNvSpPr>
          <p:nvPr/>
        </p:nvSpPr>
        <p:spPr bwMode="auto">
          <a:xfrm>
            <a:off x="3563888" y="5805264"/>
            <a:ext cx="5184576" cy="528637"/>
          </a:xfrm>
          <a:prstGeom prst="rect">
            <a:avLst/>
          </a:prstGeom>
          <a:solidFill>
            <a:srgbClr val="CCFFFF"/>
          </a:solidFill>
          <a:ln w="9525" algn="ctr">
            <a:solidFill>
              <a:schemeClr val="tx1"/>
            </a:solidFill>
            <a:miter lim="800000"/>
            <a:headEnd/>
            <a:tailEnd/>
          </a:ln>
        </p:spPr>
        <p:txBody>
          <a:bodyPr wrap="square">
            <a:spAutoFit/>
          </a:bodyPr>
          <a:lstStyle>
            <a:lvl1pPr eaLnBrk="0" hangingPunct="0">
              <a:defRPr sz="2800">
                <a:solidFill>
                  <a:schemeClr val="tx1"/>
                </a:solidFill>
                <a:latin typeface="Arial" charset="0"/>
                <a:ea typeface="ＭＳ Ｐゴシック" pitchFamily="50" charset="-128"/>
              </a:defRPr>
            </a:lvl1pPr>
            <a:lvl2pPr marL="742950" indent="-285750" eaLnBrk="0" hangingPunct="0">
              <a:defRPr sz="2800">
                <a:solidFill>
                  <a:schemeClr val="tx1"/>
                </a:solidFill>
                <a:latin typeface="Arial" charset="0"/>
                <a:ea typeface="ＭＳ Ｐゴシック" pitchFamily="50" charset="-128"/>
              </a:defRPr>
            </a:lvl2pPr>
            <a:lvl3pPr marL="1143000" indent="-228600" eaLnBrk="0" hangingPunct="0">
              <a:defRPr sz="2800">
                <a:solidFill>
                  <a:schemeClr val="tx1"/>
                </a:solidFill>
                <a:latin typeface="Arial" charset="0"/>
                <a:ea typeface="ＭＳ Ｐゴシック" pitchFamily="50" charset="-128"/>
              </a:defRPr>
            </a:lvl3pPr>
            <a:lvl4pPr marL="1600200" indent="-228600" eaLnBrk="0" hangingPunct="0">
              <a:defRPr sz="2800">
                <a:solidFill>
                  <a:schemeClr val="tx1"/>
                </a:solidFill>
                <a:latin typeface="Arial" charset="0"/>
                <a:ea typeface="ＭＳ Ｐゴシック" pitchFamily="50" charset="-128"/>
              </a:defRPr>
            </a:lvl4pPr>
            <a:lvl5pPr marL="2057400" indent="-228600" eaLnBrk="0" hangingPunct="0">
              <a:defRPr sz="2800">
                <a:solidFill>
                  <a:schemeClr val="tx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Arial" charset="0"/>
              <a:defRPr sz="2800">
                <a:solidFill>
                  <a:schemeClr val="tx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Arial" charset="0"/>
              <a:defRPr sz="2800">
                <a:solidFill>
                  <a:schemeClr val="tx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Arial" charset="0"/>
              <a:defRPr sz="2800">
                <a:solidFill>
                  <a:schemeClr val="tx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Arial" charset="0"/>
              <a:defRPr sz="2800">
                <a:solidFill>
                  <a:schemeClr val="tx1"/>
                </a:solidFill>
                <a:latin typeface="Arial" charset="0"/>
                <a:ea typeface="ＭＳ Ｐゴシック" pitchFamily="50" charset="-128"/>
              </a:defRPr>
            </a:lvl9pPr>
          </a:lstStyle>
          <a:p>
            <a:pPr eaLnBrk="1" hangingPunct="1">
              <a:spcBef>
                <a:spcPct val="50000"/>
              </a:spcBef>
            </a:pPr>
            <a:r>
              <a:rPr lang="ja-JP" altLang="en-US"/>
              <a:t>詳しい記入内容は次のスライドで</a:t>
            </a:r>
          </a:p>
        </p:txBody>
      </p:sp>
      <p:sp>
        <p:nvSpPr>
          <p:cNvPr id="5" name="スライド番号プレースホルダー 7"/>
          <p:cNvSpPr>
            <a:spLocks noGrp="1"/>
          </p:cNvSpPr>
          <p:nvPr>
            <p:ph type="sldNum" sz="quarter" idx="12"/>
          </p:nvPr>
        </p:nvSpPr>
        <p:spPr>
          <a:xfrm>
            <a:off x="3505200" y="6490763"/>
            <a:ext cx="2133600" cy="365125"/>
          </a:xfrm>
        </p:spPr>
        <p:txBody>
          <a:bodyPr/>
          <a:lstStyle/>
          <a:p>
            <a:fld id="{9860B3DC-FA87-4EDF-ACDD-58741CF61299}" type="slidenum">
              <a:rPr kumimoji="1" lang="ja-JP" altLang="en-US" smtClean="0"/>
              <a:t>35</a:t>
            </a:fld>
            <a:endParaRPr kumimoji="1" lang="ja-JP" altLang="en-US" dirty="0"/>
          </a:p>
        </p:txBody>
      </p:sp>
      <p:sp>
        <p:nvSpPr>
          <p:cNvPr id="6" name="タイトル 1"/>
          <p:cNvSpPr>
            <a:spLocks noGrp="1"/>
          </p:cNvSpPr>
          <p:nvPr>
            <p:ph type="title"/>
          </p:nvPr>
        </p:nvSpPr>
        <p:spPr>
          <a:xfrm>
            <a:off x="313184" y="54456"/>
            <a:ext cx="5626968" cy="792088"/>
          </a:xfrm>
        </p:spPr>
        <p:txBody>
          <a:bodyPr>
            <a:noAutofit/>
          </a:bodyPr>
          <a:lstStyle/>
          <a:p>
            <a:pPr algn="l"/>
            <a:r>
              <a:rPr kumimoji="1" lang="en-US" altLang="ja-JP" sz="4800" dirty="0" smtClean="0"/>
              <a:t>ILL</a:t>
            </a:r>
            <a:r>
              <a:rPr kumimoji="1" lang="ja-JP" altLang="en-US" sz="4800" dirty="0" smtClean="0"/>
              <a:t>サービス依頼画面</a:t>
            </a:r>
            <a:endParaRPr kumimoji="1" lang="ja-JP" altLang="en-US" sz="4800" dirty="0"/>
          </a:p>
        </p:txBody>
      </p:sp>
      <p:sp>
        <p:nvSpPr>
          <p:cNvPr id="7" name="テキスト ボックス 6"/>
          <p:cNvSpPr txBox="1"/>
          <p:nvPr/>
        </p:nvSpPr>
        <p:spPr>
          <a:xfrm>
            <a:off x="-3819" y="6525344"/>
            <a:ext cx="2847627" cy="338554"/>
          </a:xfrm>
          <a:prstGeom prst="rect">
            <a:avLst/>
          </a:prstGeom>
          <a:noFill/>
        </p:spPr>
        <p:txBody>
          <a:bodyPr wrap="square" rtlCol="0">
            <a:spAutoFit/>
          </a:bodyPr>
          <a:lstStyle/>
          <a:p>
            <a:r>
              <a:rPr kumimoji="1" lang="en-US" altLang="ja-JP" sz="1600" dirty="0" smtClean="0"/>
              <a:t>5.</a:t>
            </a:r>
            <a:r>
              <a:rPr kumimoji="1" lang="ja-JP" altLang="en-US" sz="1600" dirty="0" smtClean="0"/>
              <a:t>工学部分館にない本は</a:t>
            </a:r>
            <a:endParaRPr kumimoji="1" lang="ja-JP" altLang="en-US" sz="1600" dirty="0"/>
          </a:p>
        </p:txBody>
      </p:sp>
    </p:spTree>
    <p:extLst>
      <p:ext uri="{BB962C8B-B14F-4D97-AF65-F5344CB8AC3E}">
        <p14:creationId xmlns:p14="http://schemas.microsoft.com/office/powerpoint/2010/main" val="10587394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494" y="1452852"/>
            <a:ext cx="8145012" cy="4496428"/>
          </a:xfrm>
          <a:prstGeom prst="rect">
            <a:avLst/>
          </a:prstGeom>
          <a:ln w="12700">
            <a:solidFill>
              <a:schemeClr val="tx1"/>
            </a:solidFill>
          </a:ln>
        </p:spPr>
      </p:pic>
      <p:sp>
        <p:nvSpPr>
          <p:cNvPr id="18437" name="円/楕円 6"/>
          <p:cNvSpPr>
            <a:spLocks noChangeArrowheads="1"/>
          </p:cNvSpPr>
          <p:nvPr/>
        </p:nvSpPr>
        <p:spPr bwMode="auto">
          <a:xfrm>
            <a:off x="1833250" y="3212909"/>
            <a:ext cx="3020040" cy="720147"/>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kumimoji="1" lang="ja-JP" altLang="en-US" sz="4400"/>
          </a:p>
        </p:txBody>
      </p:sp>
      <p:sp>
        <p:nvSpPr>
          <p:cNvPr id="18438" name="円/楕円 7"/>
          <p:cNvSpPr>
            <a:spLocks noChangeArrowheads="1"/>
          </p:cNvSpPr>
          <p:nvPr/>
        </p:nvSpPr>
        <p:spPr bwMode="auto">
          <a:xfrm>
            <a:off x="1907705" y="3886938"/>
            <a:ext cx="1800199" cy="327602"/>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kumimoji="1" lang="ja-JP" altLang="en-US" sz="4400"/>
          </a:p>
        </p:txBody>
      </p:sp>
      <p:sp>
        <p:nvSpPr>
          <p:cNvPr id="18440" name="テキスト ボックス 10"/>
          <p:cNvSpPr txBox="1">
            <a:spLocks noChangeArrowheads="1"/>
          </p:cNvSpPr>
          <p:nvPr/>
        </p:nvSpPr>
        <p:spPr bwMode="auto">
          <a:xfrm>
            <a:off x="1033776" y="4086904"/>
            <a:ext cx="50405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ea typeface="ＭＳ Ｐゴシック" pitchFamily="50" charset="-128"/>
              </a:defRPr>
            </a:lvl1pPr>
            <a:lvl2pPr marL="742950" indent="-285750" eaLnBrk="0" hangingPunct="0">
              <a:defRPr sz="2800">
                <a:solidFill>
                  <a:schemeClr val="tx1"/>
                </a:solidFill>
                <a:latin typeface="Arial" charset="0"/>
                <a:ea typeface="ＭＳ Ｐゴシック" pitchFamily="50" charset="-128"/>
              </a:defRPr>
            </a:lvl2pPr>
            <a:lvl3pPr marL="1143000" indent="-228600" eaLnBrk="0" hangingPunct="0">
              <a:defRPr sz="2800">
                <a:solidFill>
                  <a:schemeClr val="tx1"/>
                </a:solidFill>
                <a:latin typeface="Arial" charset="0"/>
                <a:ea typeface="ＭＳ Ｐゴシック" pitchFamily="50" charset="-128"/>
              </a:defRPr>
            </a:lvl3pPr>
            <a:lvl4pPr marL="1600200" indent="-228600" eaLnBrk="0" hangingPunct="0">
              <a:defRPr sz="2800">
                <a:solidFill>
                  <a:schemeClr val="tx1"/>
                </a:solidFill>
                <a:latin typeface="Arial" charset="0"/>
                <a:ea typeface="ＭＳ Ｐゴシック" pitchFamily="50" charset="-128"/>
              </a:defRPr>
            </a:lvl4pPr>
            <a:lvl5pPr marL="2057400" indent="-228600" eaLnBrk="0" hangingPunct="0">
              <a:defRPr sz="2800">
                <a:solidFill>
                  <a:schemeClr val="tx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Arial" charset="0"/>
              <a:defRPr sz="2800">
                <a:solidFill>
                  <a:schemeClr val="tx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Arial" charset="0"/>
              <a:defRPr sz="2800">
                <a:solidFill>
                  <a:schemeClr val="tx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Arial" charset="0"/>
              <a:defRPr sz="2800">
                <a:solidFill>
                  <a:schemeClr val="tx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Arial" charset="0"/>
              <a:defRPr sz="2800">
                <a:solidFill>
                  <a:schemeClr val="tx1"/>
                </a:solidFill>
                <a:latin typeface="Arial" charset="0"/>
                <a:ea typeface="ＭＳ Ｐゴシック" pitchFamily="50" charset="-128"/>
              </a:defRPr>
            </a:lvl9pPr>
          </a:lstStyle>
          <a:p>
            <a:pPr eaLnBrk="1" hangingPunct="1"/>
            <a:r>
              <a:rPr kumimoji="1" lang="en-US" altLang="ja-JP" sz="4400" b="1" dirty="0">
                <a:solidFill>
                  <a:srgbClr val="FF0000"/>
                </a:solidFill>
              </a:rPr>
              <a:t>×</a:t>
            </a:r>
            <a:endParaRPr kumimoji="1" lang="ja-JP" altLang="en-US" sz="4400" b="1" dirty="0">
              <a:solidFill>
                <a:srgbClr val="FF0000"/>
              </a:solidFill>
            </a:endParaRPr>
          </a:p>
        </p:txBody>
      </p:sp>
      <p:sp>
        <p:nvSpPr>
          <p:cNvPr id="18441" name="円/楕円 11"/>
          <p:cNvSpPr>
            <a:spLocks noChangeArrowheads="1"/>
          </p:cNvSpPr>
          <p:nvPr/>
        </p:nvSpPr>
        <p:spPr bwMode="auto">
          <a:xfrm>
            <a:off x="1907705" y="4928152"/>
            <a:ext cx="2304256" cy="360040"/>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kumimoji="1" lang="ja-JP" altLang="en-US" sz="4400"/>
          </a:p>
        </p:txBody>
      </p:sp>
      <p:sp>
        <p:nvSpPr>
          <p:cNvPr id="18442" name="線吹き出し 1 (枠付き) 12"/>
          <p:cNvSpPr>
            <a:spLocks/>
          </p:cNvSpPr>
          <p:nvPr/>
        </p:nvSpPr>
        <p:spPr bwMode="auto">
          <a:xfrm>
            <a:off x="5580063" y="1916113"/>
            <a:ext cx="3384550" cy="720725"/>
          </a:xfrm>
          <a:prstGeom prst="borderCallout1">
            <a:avLst>
              <a:gd name="adj1" fmla="val 54059"/>
              <a:gd name="adj2" fmla="val 74"/>
              <a:gd name="adj3" fmla="val 209168"/>
              <a:gd name="adj4" fmla="val -48715"/>
            </a:avLst>
          </a:prstGeom>
          <a:solidFill>
            <a:srgbClr val="FFFFCC"/>
          </a:solidFill>
          <a:ln w="28575">
            <a:solidFill>
              <a:srgbClr val="FF0000"/>
            </a:solidFill>
            <a:miter lim="800000"/>
            <a:headEnd type="none" w="lg" len="lg"/>
            <a:tailEnd type="triangle" w="lg" len="lg"/>
          </a:ln>
        </p:spPr>
        <p:txBody>
          <a:bodyPr anchor="ctr"/>
          <a:lstStyle/>
          <a:p>
            <a:r>
              <a:rPr kumimoji="1" lang="ja-JP" altLang="en-US" sz="2400"/>
              <a:t>連絡先の記入、変更</a:t>
            </a:r>
            <a:endParaRPr kumimoji="1" lang="en-US" altLang="ja-JP" sz="2400"/>
          </a:p>
        </p:txBody>
      </p:sp>
      <p:sp>
        <p:nvSpPr>
          <p:cNvPr id="18443" name="線吹き出し 1 (枠付き) 13"/>
          <p:cNvSpPr>
            <a:spLocks/>
          </p:cNvSpPr>
          <p:nvPr/>
        </p:nvSpPr>
        <p:spPr bwMode="auto">
          <a:xfrm>
            <a:off x="5724525" y="3933998"/>
            <a:ext cx="2735263" cy="719138"/>
          </a:xfrm>
          <a:prstGeom prst="borderCallout1">
            <a:avLst>
              <a:gd name="adj1" fmla="val 49875"/>
              <a:gd name="adj2" fmla="val 264"/>
              <a:gd name="adj3" fmla="val 24483"/>
              <a:gd name="adj4" fmla="val -73945"/>
            </a:avLst>
          </a:prstGeom>
          <a:solidFill>
            <a:srgbClr val="FFFFCC"/>
          </a:solidFill>
          <a:ln w="28575">
            <a:solidFill>
              <a:srgbClr val="FF0000"/>
            </a:solidFill>
            <a:miter lim="800000"/>
            <a:headEnd/>
            <a:tailEnd type="triangle" w="lg" len="lg"/>
          </a:ln>
        </p:spPr>
        <p:txBody>
          <a:bodyPr anchor="ctr"/>
          <a:lstStyle/>
          <a:p>
            <a:r>
              <a:rPr kumimoji="1" lang="ja-JP" altLang="en-US" sz="2400"/>
              <a:t>依頼種別の選択</a:t>
            </a:r>
            <a:endParaRPr kumimoji="1" lang="en-US" altLang="ja-JP" sz="2400"/>
          </a:p>
        </p:txBody>
      </p:sp>
      <p:sp>
        <p:nvSpPr>
          <p:cNvPr id="18444" name="線吹き出し 1 (枠付き) 14"/>
          <p:cNvSpPr>
            <a:spLocks/>
          </p:cNvSpPr>
          <p:nvPr/>
        </p:nvSpPr>
        <p:spPr bwMode="auto">
          <a:xfrm>
            <a:off x="5364088" y="5086127"/>
            <a:ext cx="2735263" cy="719137"/>
          </a:xfrm>
          <a:prstGeom prst="borderCallout1">
            <a:avLst>
              <a:gd name="adj1" fmla="val 49875"/>
              <a:gd name="adj2" fmla="val 264"/>
              <a:gd name="adj3" fmla="val 12477"/>
              <a:gd name="adj4" fmla="val -42984"/>
            </a:avLst>
          </a:prstGeom>
          <a:solidFill>
            <a:srgbClr val="FFFFCC"/>
          </a:solidFill>
          <a:ln w="28575">
            <a:solidFill>
              <a:srgbClr val="FF0000"/>
            </a:solidFill>
            <a:miter lim="800000"/>
            <a:headEnd/>
            <a:tailEnd type="triangle" w="lg" len="lg"/>
          </a:ln>
        </p:spPr>
        <p:txBody>
          <a:bodyPr anchor="ctr"/>
          <a:lstStyle/>
          <a:p>
            <a:r>
              <a:rPr kumimoji="1" lang="ja-JP" altLang="en-US" sz="2400"/>
              <a:t>送付方法の選択</a:t>
            </a:r>
            <a:endParaRPr kumimoji="1" lang="en-US" altLang="ja-JP" sz="2400"/>
          </a:p>
        </p:txBody>
      </p:sp>
      <p:sp>
        <p:nvSpPr>
          <p:cNvPr id="12" name="スライド番号プレースホルダー 7"/>
          <p:cNvSpPr>
            <a:spLocks noGrp="1"/>
          </p:cNvSpPr>
          <p:nvPr>
            <p:ph type="sldNum" sz="quarter" idx="12"/>
          </p:nvPr>
        </p:nvSpPr>
        <p:spPr>
          <a:xfrm>
            <a:off x="3505200" y="6490763"/>
            <a:ext cx="2133600" cy="365125"/>
          </a:xfrm>
        </p:spPr>
        <p:txBody>
          <a:bodyPr/>
          <a:lstStyle/>
          <a:p>
            <a:fld id="{9860B3DC-FA87-4EDF-ACDD-58741CF61299}" type="slidenum">
              <a:rPr kumimoji="1" lang="ja-JP" altLang="en-US" smtClean="0"/>
              <a:t>36</a:t>
            </a:fld>
            <a:endParaRPr kumimoji="1" lang="ja-JP" altLang="en-US" dirty="0"/>
          </a:p>
        </p:txBody>
      </p:sp>
      <p:sp>
        <p:nvSpPr>
          <p:cNvPr id="13" name="タイトル 1"/>
          <p:cNvSpPr>
            <a:spLocks noGrp="1"/>
          </p:cNvSpPr>
          <p:nvPr>
            <p:ph type="title"/>
          </p:nvPr>
        </p:nvSpPr>
        <p:spPr>
          <a:xfrm>
            <a:off x="313184" y="54456"/>
            <a:ext cx="6203032" cy="792088"/>
          </a:xfrm>
        </p:spPr>
        <p:txBody>
          <a:bodyPr>
            <a:noAutofit/>
          </a:bodyPr>
          <a:lstStyle/>
          <a:p>
            <a:pPr algn="l"/>
            <a:r>
              <a:rPr kumimoji="1" lang="en-US" altLang="ja-JP" sz="4800" dirty="0" smtClean="0"/>
              <a:t>ILL</a:t>
            </a:r>
            <a:r>
              <a:rPr kumimoji="1" lang="ja-JP" altLang="en-US" sz="4800" dirty="0" smtClean="0"/>
              <a:t>サービスを申し込む</a:t>
            </a:r>
            <a:endParaRPr kumimoji="1" lang="ja-JP" altLang="en-US" sz="4800" dirty="0"/>
          </a:p>
        </p:txBody>
      </p:sp>
      <p:sp>
        <p:nvSpPr>
          <p:cNvPr id="14" name="テキスト ボックス 13"/>
          <p:cNvSpPr txBox="1"/>
          <p:nvPr/>
        </p:nvSpPr>
        <p:spPr>
          <a:xfrm>
            <a:off x="-3819" y="6525344"/>
            <a:ext cx="2847627" cy="338554"/>
          </a:xfrm>
          <a:prstGeom prst="rect">
            <a:avLst/>
          </a:prstGeom>
          <a:noFill/>
        </p:spPr>
        <p:txBody>
          <a:bodyPr wrap="square" rtlCol="0">
            <a:spAutoFit/>
          </a:bodyPr>
          <a:lstStyle/>
          <a:p>
            <a:r>
              <a:rPr kumimoji="1" lang="en-US" altLang="ja-JP" sz="1600" dirty="0" smtClean="0"/>
              <a:t>5.</a:t>
            </a:r>
            <a:r>
              <a:rPr kumimoji="1" lang="ja-JP" altLang="en-US" sz="1600" dirty="0" smtClean="0"/>
              <a:t>工学部分館にない本は</a:t>
            </a:r>
            <a:endParaRPr kumimoji="1" lang="ja-JP" altLang="en-US" sz="1600" dirty="0"/>
          </a:p>
        </p:txBody>
      </p:sp>
    </p:spTree>
    <p:extLst>
      <p:ext uri="{BB962C8B-B14F-4D97-AF65-F5344CB8AC3E}">
        <p14:creationId xmlns:p14="http://schemas.microsoft.com/office/powerpoint/2010/main" val="20111507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194" y="1340768"/>
            <a:ext cx="8567613" cy="4718395"/>
          </a:xfrm>
          <a:prstGeom prst="rect">
            <a:avLst/>
          </a:prstGeom>
          <a:ln w="12700">
            <a:solidFill>
              <a:schemeClr val="tx1"/>
            </a:solidFill>
          </a:ln>
        </p:spPr>
      </p:pic>
      <p:sp>
        <p:nvSpPr>
          <p:cNvPr id="19461" name="円/楕円 6"/>
          <p:cNvSpPr>
            <a:spLocks noChangeArrowheads="1"/>
          </p:cNvSpPr>
          <p:nvPr/>
        </p:nvSpPr>
        <p:spPr bwMode="auto">
          <a:xfrm>
            <a:off x="1980356" y="1916311"/>
            <a:ext cx="3887788" cy="936625"/>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kumimoji="1" lang="ja-JP" altLang="en-US" sz="4400"/>
          </a:p>
        </p:txBody>
      </p:sp>
      <p:sp>
        <p:nvSpPr>
          <p:cNvPr id="19462" name="円/楕円 7"/>
          <p:cNvSpPr>
            <a:spLocks noChangeArrowheads="1"/>
          </p:cNvSpPr>
          <p:nvPr/>
        </p:nvSpPr>
        <p:spPr bwMode="auto">
          <a:xfrm>
            <a:off x="1974988" y="1556544"/>
            <a:ext cx="1372876" cy="360362"/>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kumimoji="1" lang="ja-JP" altLang="en-US" sz="4400"/>
          </a:p>
        </p:txBody>
      </p:sp>
      <p:sp>
        <p:nvSpPr>
          <p:cNvPr id="19464" name="円/楕円 11"/>
          <p:cNvSpPr>
            <a:spLocks noChangeArrowheads="1"/>
          </p:cNvSpPr>
          <p:nvPr/>
        </p:nvSpPr>
        <p:spPr bwMode="auto">
          <a:xfrm>
            <a:off x="1331640" y="4364583"/>
            <a:ext cx="5400600" cy="936625"/>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kumimoji="1" lang="ja-JP" altLang="en-US" sz="4400"/>
          </a:p>
        </p:txBody>
      </p:sp>
      <p:sp>
        <p:nvSpPr>
          <p:cNvPr id="19465" name="線吹き出し 1 (枠付き) 12"/>
          <p:cNvSpPr>
            <a:spLocks/>
          </p:cNvSpPr>
          <p:nvPr/>
        </p:nvSpPr>
        <p:spPr bwMode="auto">
          <a:xfrm>
            <a:off x="4499992" y="1052736"/>
            <a:ext cx="2016125" cy="719138"/>
          </a:xfrm>
          <a:prstGeom prst="borderCallout1">
            <a:avLst>
              <a:gd name="adj1" fmla="val 47340"/>
              <a:gd name="adj2" fmla="val 123"/>
              <a:gd name="adj3" fmla="val 81779"/>
              <a:gd name="adj4" fmla="val -59442"/>
            </a:avLst>
          </a:prstGeom>
          <a:solidFill>
            <a:srgbClr val="FFFFCC"/>
          </a:solidFill>
          <a:ln w="28575">
            <a:solidFill>
              <a:srgbClr val="FF0000"/>
            </a:solidFill>
            <a:miter lim="800000"/>
            <a:headEnd type="none" w="lg" len="lg"/>
            <a:tailEnd type="triangle" w="lg" len="lg"/>
          </a:ln>
        </p:spPr>
        <p:txBody>
          <a:bodyPr anchor="ctr"/>
          <a:lstStyle/>
          <a:p>
            <a:r>
              <a:rPr kumimoji="1" lang="ja-JP" altLang="en-US" sz="2400"/>
              <a:t>資料の種類</a:t>
            </a:r>
            <a:endParaRPr kumimoji="1" lang="en-US" altLang="ja-JP" sz="2400"/>
          </a:p>
        </p:txBody>
      </p:sp>
      <p:sp>
        <p:nvSpPr>
          <p:cNvPr id="19466" name="線吹き出し 1 (枠付き) 13"/>
          <p:cNvSpPr>
            <a:spLocks/>
          </p:cNvSpPr>
          <p:nvPr/>
        </p:nvSpPr>
        <p:spPr bwMode="auto">
          <a:xfrm>
            <a:off x="5508054" y="2852936"/>
            <a:ext cx="3528442" cy="719137"/>
          </a:xfrm>
          <a:prstGeom prst="borderCallout1">
            <a:avLst>
              <a:gd name="adj1" fmla="val 30934"/>
              <a:gd name="adj2" fmla="val 6"/>
              <a:gd name="adj3" fmla="val -54269"/>
              <a:gd name="adj4" fmla="val -23143"/>
            </a:avLst>
          </a:prstGeom>
          <a:solidFill>
            <a:srgbClr val="FFFFCC"/>
          </a:solidFill>
          <a:ln w="28575">
            <a:solidFill>
              <a:srgbClr val="FF0000"/>
            </a:solidFill>
            <a:miter lim="800000"/>
            <a:headEnd/>
            <a:tailEnd type="triangle" w="lg" len="lg"/>
          </a:ln>
        </p:spPr>
        <p:txBody>
          <a:bodyPr anchor="ctr"/>
          <a:lstStyle/>
          <a:p>
            <a:r>
              <a:rPr kumimoji="1" lang="ja-JP" altLang="en-US" sz="2400"/>
              <a:t>資料（本・雑誌）のタイトル</a:t>
            </a:r>
            <a:endParaRPr kumimoji="1" lang="en-US" altLang="ja-JP" sz="2400"/>
          </a:p>
        </p:txBody>
      </p:sp>
      <p:sp>
        <p:nvSpPr>
          <p:cNvPr id="19467" name="線吹き出し 1 (枠付き) 14"/>
          <p:cNvSpPr>
            <a:spLocks/>
          </p:cNvSpPr>
          <p:nvPr/>
        </p:nvSpPr>
        <p:spPr bwMode="auto">
          <a:xfrm>
            <a:off x="6083672" y="3717032"/>
            <a:ext cx="2952824" cy="719138"/>
          </a:xfrm>
          <a:prstGeom prst="borderCallout1">
            <a:avLst>
              <a:gd name="adj1" fmla="val 50075"/>
              <a:gd name="adj2" fmla="val -257"/>
              <a:gd name="adj3" fmla="val 117909"/>
              <a:gd name="adj4" fmla="val -31942"/>
            </a:avLst>
          </a:prstGeom>
          <a:solidFill>
            <a:srgbClr val="FFFFCC"/>
          </a:solidFill>
          <a:ln w="28575">
            <a:solidFill>
              <a:srgbClr val="FF0000"/>
            </a:solidFill>
            <a:miter lim="800000"/>
            <a:headEnd/>
            <a:tailEnd type="triangle" w="lg" len="lg"/>
          </a:ln>
        </p:spPr>
        <p:txBody>
          <a:bodyPr anchor="ctr"/>
          <a:lstStyle/>
          <a:p>
            <a:r>
              <a:rPr kumimoji="1" lang="ja-JP" altLang="en-US" sz="2400"/>
              <a:t>論文のタイトル、著者</a:t>
            </a:r>
            <a:endParaRPr kumimoji="1" lang="en-US" altLang="ja-JP" sz="2400"/>
          </a:p>
        </p:txBody>
      </p:sp>
      <p:sp>
        <p:nvSpPr>
          <p:cNvPr id="12" name="角丸四角形 11"/>
          <p:cNvSpPr/>
          <p:nvPr/>
        </p:nvSpPr>
        <p:spPr bwMode="auto">
          <a:xfrm>
            <a:off x="5075113" y="5445273"/>
            <a:ext cx="3889375" cy="1008063"/>
          </a:xfrm>
          <a:prstGeom prst="roundRect">
            <a:avLst>
              <a:gd name="adj" fmla="val 13986"/>
            </a:avLst>
          </a:prstGeom>
          <a:ln w="57150">
            <a:solidFill>
              <a:srgbClr val="99CC00"/>
            </a:solidFill>
            <a:headEnd/>
            <a:tailEnd/>
          </a:ln>
        </p:spPr>
        <p:style>
          <a:lnRef idx="2">
            <a:schemeClr val="accent1"/>
          </a:lnRef>
          <a:fillRef idx="1">
            <a:schemeClr val="lt1"/>
          </a:fillRef>
          <a:effectRef idx="0">
            <a:schemeClr val="accent1"/>
          </a:effectRef>
          <a:fontRef idx="minor">
            <a:schemeClr val="dk1"/>
          </a:fontRef>
        </p:style>
        <p:txBody>
          <a:bodyPr anchor="ctr"/>
          <a:lstStyle/>
          <a:p>
            <a:pPr>
              <a:defRPr/>
            </a:pPr>
            <a:r>
              <a:rPr kumimoji="1" lang="ja-JP" altLang="en-US" sz="2400" dirty="0">
                <a:solidFill>
                  <a:schemeClr val="tx1"/>
                </a:solidFill>
              </a:rPr>
              <a:t>分からない項目には</a:t>
            </a:r>
            <a:endParaRPr kumimoji="1" lang="en-US" altLang="ja-JP" sz="2400" dirty="0">
              <a:solidFill>
                <a:schemeClr val="tx1"/>
              </a:solidFill>
            </a:endParaRPr>
          </a:p>
          <a:p>
            <a:pPr>
              <a:defRPr/>
            </a:pPr>
            <a:r>
              <a:rPr kumimoji="1" lang="ja-JP" altLang="en-US" sz="2400" dirty="0">
                <a:solidFill>
                  <a:schemeClr val="tx1"/>
                </a:solidFill>
              </a:rPr>
              <a:t>「不明」と記入してください</a:t>
            </a:r>
          </a:p>
        </p:txBody>
      </p:sp>
      <p:sp>
        <p:nvSpPr>
          <p:cNvPr id="13" name="スライド番号プレースホルダー 7"/>
          <p:cNvSpPr>
            <a:spLocks noGrp="1"/>
          </p:cNvSpPr>
          <p:nvPr>
            <p:ph type="sldNum" sz="quarter" idx="12"/>
          </p:nvPr>
        </p:nvSpPr>
        <p:spPr>
          <a:xfrm>
            <a:off x="3505200" y="6490763"/>
            <a:ext cx="2133600" cy="365125"/>
          </a:xfrm>
        </p:spPr>
        <p:txBody>
          <a:bodyPr/>
          <a:lstStyle/>
          <a:p>
            <a:fld id="{9860B3DC-FA87-4EDF-ACDD-58741CF61299}" type="slidenum">
              <a:rPr kumimoji="1" lang="ja-JP" altLang="en-US" smtClean="0"/>
              <a:t>37</a:t>
            </a:fld>
            <a:endParaRPr kumimoji="1" lang="ja-JP" altLang="en-US" dirty="0"/>
          </a:p>
        </p:txBody>
      </p:sp>
      <p:sp>
        <p:nvSpPr>
          <p:cNvPr id="14" name="タイトル 1"/>
          <p:cNvSpPr>
            <a:spLocks noGrp="1"/>
          </p:cNvSpPr>
          <p:nvPr>
            <p:ph type="title"/>
          </p:nvPr>
        </p:nvSpPr>
        <p:spPr>
          <a:xfrm>
            <a:off x="313184" y="54456"/>
            <a:ext cx="6203032" cy="792088"/>
          </a:xfrm>
        </p:spPr>
        <p:txBody>
          <a:bodyPr>
            <a:noAutofit/>
          </a:bodyPr>
          <a:lstStyle/>
          <a:p>
            <a:pPr algn="l"/>
            <a:r>
              <a:rPr kumimoji="1" lang="en-US" altLang="ja-JP" sz="4800" dirty="0" smtClean="0"/>
              <a:t>ILL</a:t>
            </a:r>
            <a:r>
              <a:rPr kumimoji="1" lang="ja-JP" altLang="en-US" sz="4800" dirty="0" smtClean="0"/>
              <a:t>サービスを申し込む</a:t>
            </a:r>
            <a:endParaRPr kumimoji="1" lang="ja-JP" altLang="en-US" sz="4800" dirty="0"/>
          </a:p>
        </p:txBody>
      </p:sp>
      <p:sp>
        <p:nvSpPr>
          <p:cNvPr id="15" name="テキスト ボックス 14"/>
          <p:cNvSpPr txBox="1"/>
          <p:nvPr/>
        </p:nvSpPr>
        <p:spPr>
          <a:xfrm>
            <a:off x="-3819" y="6525344"/>
            <a:ext cx="2847627" cy="338554"/>
          </a:xfrm>
          <a:prstGeom prst="rect">
            <a:avLst/>
          </a:prstGeom>
          <a:noFill/>
        </p:spPr>
        <p:txBody>
          <a:bodyPr wrap="square" rtlCol="0">
            <a:spAutoFit/>
          </a:bodyPr>
          <a:lstStyle/>
          <a:p>
            <a:r>
              <a:rPr kumimoji="1" lang="en-US" altLang="ja-JP" sz="1600" dirty="0" smtClean="0"/>
              <a:t>5.</a:t>
            </a:r>
            <a:r>
              <a:rPr kumimoji="1" lang="ja-JP" altLang="en-US" sz="1600" dirty="0" smtClean="0"/>
              <a:t>工学部分館にない本は</a:t>
            </a:r>
            <a:endParaRPr kumimoji="1" lang="ja-JP" altLang="en-US" sz="1600" dirty="0"/>
          </a:p>
        </p:txBody>
      </p:sp>
    </p:spTree>
    <p:extLst>
      <p:ext uri="{BB962C8B-B14F-4D97-AF65-F5344CB8AC3E}">
        <p14:creationId xmlns:p14="http://schemas.microsoft.com/office/powerpoint/2010/main" val="1463064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860" y="1124745"/>
            <a:ext cx="6790572" cy="4320479"/>
          </a:xfrm>
          <a:prstGeom prst="rect">
            <a:avLst/>
          </a:prstGeom>
          <a:ln w="12700">
            <a:solidFill>
              <a:schemeClr val="tx1"/>
            </a:solidFill>
          </a:ln>
        </p:spPr>
      </p:pic>
      <p:sp>
        <p:nvSpPr>
          <p:cNvPr id="20483" name="Oval 16"/>
          <p:cNvSpPr>
            <a:spLocks noChangeArrowheads="1"/>
          </p:cNvSpPr>
          <p:nvPr/>
        </p:nvSpPr>
        <p:spPr bwMode="auto">
          <a:xfrm>
            <a:off x="2987997" y="4853495"/>
            <a:ext cx="1223963" cy="536602"/>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9192" y="1490114"/>
            <a:ext cx="5111280" cy="4819206"/>
          </a:xfrm>
          <a:prstGeom prst="rect">
            <a:avLst/>
          </a:prstGeom>
          <a:ln w="19050">
            <a:solidFill>
              <a:schemeClr val="tx1"/>
            </a:solidFill>
          </a:ln>
        </p:spPr>
      </p:pic>
      <p:sp>
        <p:nvSpPr>
          <p:cNvPr id="20488" name="Text Box 14"/>
          <p:cNvSpPr txBox="1">
            <a:spLocks noChangeArrowheads="1"/>
          </p:cNvSpPr>
          <p:nvPr/>
        </p:nvSpPr>
        <p:spPr bwMode="auto">
          <a:xfrm>
            <a:off x="5004048" y="2305248"/>
            <a:ext cx="3600450" cy="547688"/>
          </a:xfrm>
          <a:prstGeom prst="rect">
            <a:avLst/>
          </a:prstGeom>
          <a:solidFill>
            <a:schemeClr val="bg1"/>
          </a:solidFill>
          <a:ln w="28575" algn="ctr">
            <a:solidFill>
              <a:srgbClr val="FF0000"/>
            </a:solidFill>
            <a:miter lim="800000"/>
            <a:headEnd/>
            <a:tailEnd/>
          </a:ln>
        </p:spPr>
        <p:txBody>
          <a:bodyPr>
            <a:spAutoFit/>
          </a:bodyPr>
          <a:lstStyle>
            <a:lvl1pPr eaLnBrk="0" hangingPunct="0">
              <a:defRPr sz="2800">
                <a:solidFill>
                  <a:schemeClr val="tx1"/>
                </a:solidFill>
                <a:latin typeface="Arial" charset="0"/>
                <a:ea typeface="ＭＳ Ｐゴシック" pitchFamily="50" charset="-128"/>
              </a:defRPr>
            </a:lvl1pPr>
            <a:lvl2pPr marL="742950" indent="-285750" eaLnBrk="0" hangingPunct="0">
              <a:defRPr sz="2800">
                <a:solidFill>
                  <a:schemeClr val="tx1"/>
                </a:solidFill>
                <a:latin typeface="Arial" charset="0"/>
                <a:ea typeface="ＭＳ Ｐゴシック" pitchFamily="50" charset="-128"/>
              </a:defRPr>
            </a:lvl2pPr>
            <a:lvl3pPr marL="1143000" indent="-228600" eaLnBrk="0" hangingPunct="0">
              <a:defRPr sz="2800">
                <a:solidFill>
                  <a:schemeClr val="tx1"/>
                </a:solidFill>
                <a:latin typeface="Arial" charset="0"/>
                <a:ea typeface="ＭＳ Ｐゴシック" pitchFamily="50" charset="-128"/>
              </a:defRPr>
            </a:lvl3pPr>
            <a:lvl4pPr marL="1600200" indent="-228600" eaLnBrk="0" hangingPunct="0">
              <a:defRPr sz="2800">
                <a:solidFill>
                  <a:schemeClr val="tx1"/>
                </a:solidFill>
                <a:latin typeface="Arial" charset="0"/>
                <a:ea typeface="ＭＳ Ｐゴシック" pitchFamily="50" charset="-128"/>
              </a:defRPr>
            </a:lvl4pPr>
            <a:lvl5pPr marL="2057400" indent="-228600" eaLnBrk="0" hangingPunct="0">
              <a:defRPr sz="2800">
                <a:solidFill>
                  <a:schemeClr val="tx1"/>
                </a:solidFill>
                <a:latin typeface="Arial" charset="0"/>
                <a:ea typeface="ＭＳ Ｐゴシック" pitchFamily="50" charset="-128"/>
              </a:defRPr>
            </a:lvl5pPr>
            <a:lvl6pPr marL="2514600" indent="-228600" defTabSz="449263" eaLnBrk="0" fontAlgn="base" hangingPunct="0">
              <a:spcBef>
                <a:spcPct val="0"/>
              </a:spcBef>
              <a:spcAft>
                <a:spcPct val="0"/>
              </a:spcAft>
              <a:buClr>
                <a:srgbClr val="000000"/>
              </a:buClr>
              <a:buSzPct val="100000"/>
              <a:buFont typeface="Arial" charset="0"/>
              <a:defRPr sz="2800">
                <a:solidFill>
                  <a:schemeClr val="tx1"/>
                </a:solidFill>
                <a:latin typeface="Arial" charset="0"/>
                <a:ea typeface="ＭＳ Ｐゴシック" pitchFamily="50" charset="-128"/>
              </a:defRPr>
            </a:lvl6pPr>
            <a:lvl7pPr marL="2971800" indent="-228600" defTabSz="449263" eaLnBrk="0" fontAlgn="base" hangingPunct="0">
              <a:spcBef>
                <a:spcPct val="0"/>
              </a:spcBef>
              <a:spcAft>
                <a:spcPct val="0"/>
              </a:spcAft>
              <a:buClr>
                <a:srgbClr val="000000"/>
              </a:buClr>
              <a:buSzPct val="100000"/>
              <a:buFont typeface="Arial" charset="0"/>
              <a:defRPr sz="2800">
                <a:solidFill>
                  <a:schemeClr val="tx1"/>
                </a:solidFill>
                <a:latin typeface="Arial" charset="0"/>
                <a:ea typeface="ＭＳ Ｐゴシック" pitchFamily="50" charset="-128"/>
              </a:defRPr>
            </a:lvl7pPr>
            <a:lvl8pPr marL="3429000" indent="-228600" defTabSz="449263" eaLnBrk="0" fontAlgn="base" hangingPunct="0">
              <a:spcBef>
                <a:spcPct val="0"/>
              </a:spcBef>
              <a:spcAft>
                <a:spcPct val="0"/>
              </a:spcAft>
              <a:buClr>
                <a:srgbClr val="000000"/>
              </a:buClr>
              <a:buSzPct val="100000"/>
              <a:buFont typeface="Arial" charset="0"/>
              <a:defRPr sz="2800">
                <a:solidFill>
                  <a:schemeClr val="tx1"/>
                </a:solidFill>
                <a:latin typeface="Arial" charset="0"/>
                <a:ea typeface="ＭＳ Ｐゴシック" pitchFamily="50" charset="-128"/>
              </a:defRPr>
            </a:lvl8pPr>
            <a:lvl9pPr marL="3886200" indent="-228600" defTabSz="449263" eaLnBrk="0" fontAlgn="base" hangingPunct="0">
              <a:spcBef>
                <a:spcPct val="0"/>
              </a:spcBef>
              <a:spcAft>
                <a:spcPct val="0"/>
              </a:spcAft>
              <a:buClr>
                <a:srgbClr val="000000"/>
              </a:buClr>
              <a:buSzPct val="100000"/>
              <a:buFont typeface="Arial" charset="0"/>
              <a:defRPr sz="2800">
                <a:solidFill>
                  <a:schemeClr val="tx1"/>
                </a:solidFill>
                <a:latin typeface="Arial" charset="0"/>
                <a:ea typeface="ＭＳ Ｐゴシック" pitchFamily="50" charset="-128"/>
              </a:defRPr>
            </a:lvl9pPr>
          </a:lstStyle>
          <a:p>
            <a:pPr eaLnBrk="1" hangingPunct="1">
              <a:spcBef>
                <a:spcPct val="50000"/>
              </a:spcBef>
            </a:pPr>
            <a:r>
              <a:rPr lang="ja-JP" altLang="en-US"/>
              <a:t>内容を確認して　依頼</a:t>
            </a:r>
          </a:p>
        </p:txBody>
      </p:sp>
      <p:sp>
        <p:nvSpPr>
          <p:cNvPr id="9" name="スライド番号プレースホルダー 7"/>
          <p:cNvSpPr>
            <a:spLocks noGrp="1"/>
          </p:cNvSpPr>
          <p:nvPr>
            <p:ph type="sldNum" sz="quarter" idx="12"/>
          </p:nvPr>
        </p:nvSpPr>
        <p:spPr>
          <a:xfrm>
            <a:off x="3505200" y="6490763"/>
            <a:ext cx="2133600" cy="365125"/>
          </a:xfrm>
        </p:spPr>
        <p:txBody>
          <a:bodyPr/>
          <a:lstStyle/>
          <a:p>
            <a:fld id="{9860B3DC-FA87-4EDF-ACDD-58741CF61299}" type="slidenum">
              <a:rPr kumimoji="1" lang="ja-JP" altLang="en-US" smtClean="0"/>
              <a:t>38</a:t>
            </a:fld>
            <a:endParaRPr kumimoji="1" lang="ja-JP" altLang="en-US" dirty="0"/>
          </a:p>
        </p:txBody>
      </p:sp>
      <p:sp>
        <p:nvSpPr>
          <p:cNvPr id="10" name="タイトル 1"/>
          <p:cNvSpPr>
            <a:spLocks noGrp="1"/>
          </p:cNvSpPr>
          <p:nvPr>
            <p:ph type="title"/>
          </p:nvPr>
        </p:nvSpPr>
        <p:spPr>
          <a:xfrm>
            <a:off x="313184" y="54456"/>
            <a:ext cx="6203032" cy="792088"/>
          </a:xfrm>
        </p:spPr>
        <p:txBody>
          <a:bodyPr>
            <a:noAutofit/>
          </a:bodyPr>
          <a:lstStyle/>
          <a:p>
            <a:pPr algn="l"/>
            <a:r>
              <a:rPr kumimoji="1" lang="en-US" altLang="ja-JP" sz="4800" dirty="0" smtClean="0"/>
              <a:t>ILL</a:t>
            </a:r>
            <a:r>
              <a:rPr kumimoji="1" lang="ja-JP" altLang="en-US" sz="4800" dirty="0" smtClean="0"/>
              <a:t>サービスを申し込む</a:t>
            </a:r>
            <a:endParaRPr kumimoji="1" lang="ja-JP" altLang="en-US" sz="4800" dirty="0"/>
          </a:p>
        </p:txBody>
      </p:sp>
      <p:sp>
        <p:nvSpPr>
          <p:cNvPr id="11" name="テキスト ボックス 10"/>
          <p:cNvSpPr txBox="1"/>
          <p:nvPr/>
        </p:nvSpPr>
        <p:spPr>
          <a:xfrm>
            <a:off x="-3819" y="6525344"/>
            <a:ext cx="2847627" cy="338554"/>
          </a:xfrm>
          <a:prstGeom prst="rect">
            <a:avLst/>
          </a:prstGeom>
          <a:noFill/>
        </p:spPr>
        <p:txBody>
          <a:bodyPr wrap="square" rtlCol="0">
            <a:spAutoFit/>
          </a:bodyPr>
          <a:lstStyle/>
          <a:p>
            <a:r>
              <a:rPr kumimoji="1" lang="en-US" altLang="ja-JP" sz="1600" dirty="0" smtClean="0"/>
              <a:t>5.</a:t>
            </a:r>
            <a:r>
              <a:rPr kumimoji="1" lang="ja-JP" altLang="en-US" sz="1600" dirty="0" smtClean="0"/>
              <a:t>工学部分館にない本は</a:t>
            </a:r>
            <a:endParaRPr kumimoji="1" lang="ja-JP" altLang="en-US" sz="1600" dirty="0"/>
          </a:p>
        </p:txBody>
      </p:sp>
      <p:sp>
        <p:nvSpPr>
          <p:cNvPr id="16" name="Oval 16"/>
          <p:cNvSpPr>
            <a:spLocks noChangeArrowheads="1"/>
          </p:cNvSpPr>
          <p:nvPr/>
        </p:nvSpPr>
        <p:spPr bwMode="auto">
          <a:xfrm>
            <a:off x="6732240" y="5805264"/>
            <a:ext cx="1112694" cy="48782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Tree>
    <p:extLst>
      <p:ext uri="{BB962C8B-B14F-4D97-AF65-F5344CB8AC3E}">
        <p14:creationId xmlns:p14="http://schemas.microsoft.com/office/powerpoint/2010/main" val="232076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196752"/>
            <a:ext cx="5792009" cy="3877216"/>
          </a:xfrm>
          <a:prstGeom prst="rect">
            <a:avLst/>
          </a:prstGeom>
          <a:ln w="12700">
            <a:solidFill>
              <a:schemeClr val="tx1"/>
            </a:solidFill>
          </a:ln>
        </p:spPr>
      </p:pic>
      <p:sp>
        <p:nvSpPr>
          <p:cNvPr id="21507" name="Oval 3"/>
          <p:cNvSpPr>
            <a:spLocks noChangeArrowheads="1"/>
          </p:cNvSpPr>
          <p:nvPr/>
        </p:nvSpPr>
        <p:spPr bwMode="auto">
          <a:xfrm>
            <a:off x="4644008" y="3010715"/>
            <a:ext cx="1223963" cy="649287"/>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ja-JP" altLang="en-US"/>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784" y="1844824"/>
            <a:ext cx="6190159" cy="4533638"/>
          </a:xfrm>
          <a:prstGeom prst="rect">
            <a:avLst/>
          </a:prstGeom>
          <a:ln w="19050">
            <a:solidFill>
              <a:schemeClr val="tx1"/>
            </a:solidFill>
          </a:ln>
        </p:spPr>
      </p:pic>
      <p:sp>
        <p:nvSpPr>
          <p:cNvPr id="21512" name="Oval 11"/>
          <p:cNvSpPr>
            <a:spLocks noChangeArrowheads="1"/>
          </p:cNvSpPr>
          <p:nvPr/>
        </p:nvSpPr>
        <p:spPr bwMode="auto">
          <a:xfrm>
            <a:off x="2627784" y="5439719"/>
            <a:ext cx="402116" cy="337649"/>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21513" name="線吹き出し 1 (枠付き) 12"/>
          <p:cNvSpPr>
            <a:spLocks/>
          </p:cNvSpPr>
          <p:nvPr/>
        </p:nvSpPr>
        <p:spPr bwMode="auto">
          <a:xfrm>
            <a:off x="4322564" y="4139235"/>
            <a:ext cx="4137868" cy="657917"/>
          </a:xfrm>
          <a:prstGeom prst="borderCallout1">
            <a:avLst>
              <a:gd name="adj1" fmla="val 69694"/>
              <a:gd name="adj2" fmla="val -358"/>
              <a:gd name="adj3" fmla="val 216824"/>
              <a:gd name="adj4" fmla="val -23421"/>
            </a:avLst>
          </a:prstGeom>
          <a:solidFill>
            <a:srgbClr val="FFFFCC"/>
          </a:solidFill>
          <a:ln w="28575">
            <a:solidFill>
              <a:srgbClr val="FF0000"/>
            </a:solidFill>
            <a:miter lim="800000"/>
            <a:headEnd type="none" w="lg" len="lg"/>
            <a:tailEnd type="triangle" w="lg" len="lg"/>
          </a:ln>
        </p:spPr>
        <p:txBody>
          <a:bodyPr anchor="ctr"/>
          <a:lstStyle/>
          <a:p>
            <a:r>
              <a:rPr kumimoji="1" lang="ja-JP" altLang="en-US" sz="2400" dirty="0"/>
              <a:t>依頼を取り消す際はこちらから</a:t>
            </a:r>
          </a:p>
        </p:txBody>
      </p:sp>
      <p:sp>
        <p:nvSpPr>
          <p:cNvPr id="10" name="スライド番号プレースホルダー 7"/>
          <p:cNvSpPr>
            <a:spLocks noGrp="1"/>
          </p:cNvSpPr>
          <p:nvPr>
            <p:ph type="sldNum" sz="quarter" idx="12"/>
          </p:nvPr>
        </p:nvSpPr>
        <p:spPr>
          <a:xfrm>
            <a:off x="3505200" y="6490763"/>
            <a:ext cx="2133600" cy="365125"/>
          </a:xfrm>
        </p:spPr>
        <p:txBody>
          <a:bodyPr/>
          <a:lstStyle/>
          <a:p>
            <a:fld id="{9860B3DC-FA87-4EDF-ACDD-58741CF61299}" type="slidenum">
              <a:rPr kumimoji="1" lang="ja-JP" altLang="en-US" smtClean="0"/>
              <a:t>39</a:t>
            </a:fld>
            <a:endParaRPr kumimoji="1" lang="ja-JP" altLang="en-US" dirty="0"/>
          </a:p>
        </p:txBody>
      </p:sp>
      <p:sp>
        <p:nvSpPr>
          <p:cNvPr id="11" name="タイトル 1"/>
          <p:cNvSpPr>
            <a:spLocks noGrp="1"/>
          </p:cNvSpPr>
          <p:nvPr>
            <p:ph type="title"/>
          </p:nvPr>
        </p:nvSpPr>
        <p:spPr>
          <a:xfrm>
            <a:off x="313184" y="54456"/>
            <a:ext cx="6203032" cy="792088"/>
          </a:xfrm>
        </p:spPr>
        <p:txBody>
          <a:bodyPr>
            <a:noAutofit/>
          </a:bodyPr>
          <a:lstStyle/>
          <a:p>
            <a:pPr algn="l"/>
            <a:r>
              <a:rPr kumimoji="1" lang="en-US" altLang="ja-JP" sz="4800" dirty="0" smtClean="0"/>
              <a:t>ILL</a:t>
            </a:r>
            <a:r>
              <a:rPr kumimoji="1" lang="ja-JP" altLang="en-US" sz="4800" dirty="0" smtClean="0"/>
              <a:t>サービスを申し込む</a:t>
            </a:r>
            <a:endParaRPr kumimoji="1" lang="ja-JP" altLang="en-US" sz="4800" dirty="0"/>
          </a:p>
        </p:txBody>
      </p:sp>
      <p:sp>
        <p:nvSpPr>
          <p:cNvPr id="12" name="テキスト ボックス 11"/>
          <p:cNvSpPr txBox="1"/>
          <p:nvPr/>
        </p:nvSpPr>
        <p:spPr>
          <a:xfrm>
            <a:off x="-3819" y="6525344"/>
            <a:ext cx="2847627" cy="338554"/>
          </a:xfrm>
          <a:prstGeom prst="rect">
            <a:avLst/>
          </a:prstGeom>
          <a:noFill/>
        </p:spPr>
        <p:txBody>
          <a:bodyPr wrap="square" rtlCol="0">
            <a:spAutoFit/>
          </a:bodyPr>
          <a:lstStyle/>
          <a:p>
            <a:r>
              <a:rPr kumimoji="1" lang="en-US" altLang="ja-JP" sz="1600" dirty="0" smtClean="0"/>
              <a:t>5.</a:t>
            </a:r>
            <a:r>
              <a:rPr kumimoji="1" lang="ja-JP" altLang="en-US" sz="1600" dirty="0" smtClean="0"/>
              <a:t>工学部分館にない本は</a:t>
            </a:r>
            <a:endParaRPr kumimoji="1" lang="ja-JP" altLang="en-US" sz="1600" dirty="0"/>
          </a:p>
        </p:txBody>
      </p:sp>
      <p:sp>
        <p:nvSpPr>
          <p:cNvPr id="15" name="Oval 11"/>
          <p:cNvSpPr>
            <a:spLocks noChangeArrowheads="1"/>
          </p:cNvSpPr>
          <p:nvPr/>
        </p:nvSpPr>
        <p:spPr bwMode="auto">
          <a:xfrm>
            <a:off x="2699792" y="5767536"/>
            <a:ext cx="1058479" cy="32648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Tree>
    <p:extLst>
      <p:ext uri="{BB962C8B-B14F-4D97-AF65-F5344CB8AC3E}">
        <p14:creationId xmlns:p14="http://schemas.microsoft.com/office/powerpoint/2010/main" val="245732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21512" grpId="0" animBg="1"/>
      <p:bldP spid="21513"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323528" y="44624"/>
            <a:ext cx="3888432" cy="792088"/>
          </a:xfrm>
        </p:spPr>
        <p:txBody>
          <a:bodyPr>
            <a:noAutofit/>
          </a:bodyPr>
          <a:lstStyle/>
          <a:p>
            <a:pPr algn="l"/>
            <a:r>
              <a:rPr kumimoji="1" lang="ja-JP" altLang="en-US" sz="4800" dirty="0" smtClean="0"/>
              <a:t>蔵書冊数</a:t>
            </a:r>
            <a:endParaRPr kumimoji="1" lang="ja-JP" altLang="en-US" sz="4800" dirty="0"/>
          </a:p>
        </p:txBody>
      </p:sp>
      <p:graphicFrame>
        <p:nvGraphicFramePr>
          <p:cNvPr id="3" name="コンテンツ プレースホルダー 2"/>
          <p:cNvGraphicFramePr>
            <a:graphicFrameLocks noGrp="1"/>
          </p:cNvGraphicFramePr>
          <p:nvPr>
            <p:ph idx="1"/>
            <p:extLst>
              <p:ext uri="{D42A27DB-BD31-4B8C-83A1-F6EECF244321}">
                <p14:modId xmlns:p14="http://schemas.microsoft.com/office/powerpoint/2010/main" val="919319631"/>
              </p:ext>
            </p:extLst>
          </p:nvPr>
        </p:nvGraphicFramePr>
        <p:xfrm>
          <a:off x="457200" y="980728"/>
          <a:ext cx="8229600" cy="5145435"/>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5652120" y="1340768"/>
            <a:ext cx="2160240" cy="369332"/>
          </a:xfrm>
          <a:prstGeom prst="rect">
            <a:avLst/>
          </a:prstGeom>
          <a:noFill/>
        </p:spPr>
        <p:txBody>
          <a:bodyPr wrap="square" rtlCol="0">
            <a:spAutoFit/>
          </a:bodyPr>
          <a:lstStyle/>
          <a:p>
            <a:r>
              <a:rPr kumimoji="1" lang="ja-JP" altLang="en-US" dirty="0" smtClean="0"/>
              <a:t>（</a:t>
            </a:r>
            <a:r>
              <a:rPr kumimoji="1" lang="en-US" altLang="ja-JP" dirty="0" smtClean="0"/>
              <a:t>H</a:t>
            </a:r>
            <a:r>
              <a:rPr kumimoji="1" lang="ja-JP" altLang="en-US" dirty="0" smtClean="0"/>
              <a:t>２３．３．３１現在）</a:t>
            </a:r>
            <a:endParaRPr kumimoji="1" lang="ja-JP" altLang="en-US" dirty="0"/>
          </a:p>
        </p:txBody>
      </p:sp>
      <p:sp>
        <p:nvSpPr>
          <p:cNvPr id="11" name="スライド番号プレースホルダー 10"/>
          <p:cNvSpPr>
            <a:spLocks noGrp="1"/>
          </p:cNvSpPr>
          <p:nvPr>
            <p:ph type="sldNum" sz="quarter" idx="12"/>
          </p:nvPr>
        </p:nvSpPr>
        <p:spPr/>
        <p:txBody>
          <a:bodyPr/>
          <a:lstStyle/>
          <a:p>
            <a:fld id="{9860B3DC-FA87-4EDF-ACDD-58741CF61299}" type="slidenum">
              <a:rPr kumimoji="1" lang="ja-JP" altLang="en-US" smtClean="0"/>
              <a:t>4</a:t>
            </a:fld>
            <a:endParaRPr kumimoji="1" lang="ja-JP" altLang="en-US" dirty="0"/>
          </a:p>
        </p:txBody>
      </p:sp>
      <p:sp>
        <p:nvSpPr>
          <p:cNvPr id="12" name="テキスト ボックス 11"/>
          <p:cNvSpPr txBox="1"/>
          <p:nvPr/>
        </p:nvSpPr>
        <p:spPr>
          <a:xfrm>
            <a:off x="72008" y="6488668"/>
            <a:ext cx="2195736" cy="338554"/>
          </a:xfrm>
          <a:prstGeom prst="rect">
            <a:avLst/>
          </a:prstGeom>
          <a:noFill/>
        </p:spPr>
        <p:txBody>
          <a:bodyPr wrap="square" rtlCol="0">
            <a:spAutoFit/>
          </a:bodyPr>
          <a:lstStyle/>
          <a:p>
            <a:r>
              <a:rPr kumimoji="1" lang="ja-JP" altLang="en-US" sz="1600" dirty="0" smtClean="0"/>
              <a:t>１．工学部分館概要</a:t>
            </a:r>
            <a:endParaRPr kumimoji="1" lang="ja-JP" altLang="en-US" sz="1600" dirty="0"/>
          </a:p>
        </p:txBody>
      </p:sp>
    </p:spTree>
    <p:extLst>
      <p:ext uri="{BB962C8B-B14F-4D97-AF65-F5344CB8AC3E}">
        <p14:creationId xmlns:p14="http://schemas.microsoft.com/office/powerpoint/2010/main" val="1563948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3499" name="Group 27"/>
          <p:cNvGraphicFramePr>
            <a:graphicFrameLocks noGrp="1"/>
          </p:cNvGraphicFramePr>
          <p:nvPr>
            <p:extLst>
              <p:ext uri="{D42A27DB-BD31-4B8C-83A1-F6EECF244321}">
                <p14:modId xmlns:p14="http://schemas.microsoft.com/office/powerpoint/2010/main" val="4185308887"/>
              </p:ext>
            </p:extLst>
          </p:nvPr>
        </p:nvGraphicFramePr>
        <p:xfrm>
          <a:off x="323850" y="1341438"/>
          <a:ext cx="8208963" cy="4392613"/>
        </p:xfrm>
        <a:graphic>
          <a:graphicData uri="http://schemas.openxmlformats.org/drawingml/2006/table">
            <a:tbl>
              <a:tblPr firstRow="1"/>
              <a:tblGrid>
                <a:gridCol w="1223963"/>
                <a:gridCol w="2778125"/>
                <a:gridCol w="1866900"/>
                <a:gridCol w="2339975"/>
              </a:tblGrid>
              <a:tr h="1090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rPr>
                        <a:t>他大学</a:t>
                      </a:r>
                      <a:endParaRPr kumimoji="1" lang="en-US" altLang="ja-JP" sz="32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rPr>
                        <a:t>国会図書館</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rPr>
                        <a:t>学内</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rPr>
                        <a:t>県内公共</a:t>
                      </a:r>
                      <a:endParaRPr kumimoji="1" lang="en-US" altLang="ja-JP" sz="32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rPr>
                        <a:t>図書館</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2D050"/>
                    </a:solidFill>
                  </a:tcPr>
                </a:tc>
              </a:tr>
              <a:tr h="1606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smtClean="0">
                          <a:ln>
                            <a:noFill/>
                          </a:ln>
                          <a:solidFill>
                            <a:srgbClr val="000000"/>
                          </a:solidFill>
                          <a:effectLst/>
                          <a:latin typeface="HGP創英角ｺﾞｼｯｸUB" pitchFamily="50" charset="-128"/>
                          <a:ea typeface="HGP創英角ｺﾞｼｯｸUB" pitchFamily="50" charset="-128"/>
                        </a:rPr>
                        <a:t>文献複写</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4400" b="0" i="0" u="none" strike="noStrike" cap="none" normalizeH="0" baseline="0" smtClean="0">
                          <a:ln>
                            <a:noFill/>
                          </a:ln>
                          <a:solidFill>
                            <a:srgbClr val="000000"/>
                          </a:solidFill>
                          <a:effectLst/>
                          <a:latin typeface="HGP創英角ｺﾞｼｯｸUB" pitchFamily="50" charset="-128"/>
                          <a:ea typeface="HGP創英角ｺﾞｼｯｸUB" pitchFamily="50" charset="-128"/>
                        </a:rPr>
                        <a:t>有料</a:t>
                      </a:r>
                      <a:endParaRPr kumimoji="1" lang="en-US" altLang="ja-JP" sz="4400" b="0" i="0" u="none" strike="noStrike" cap="none" normalizeH="0" baseline="0" smtClean="0">
                        <a:ln>
                          <a:noFill/>
                        </a:ln>
                        <a:solidFill>
                          <a:srgbClr val="000000"/>
                        </a:solidFill>
                        <a:effectLst/>
                        <a:latin typeface="HGP創英角ｺﾞｼｯｸUB" pitchFamily="50" charset="-128"/>
                        <a:ea typeface="HGP創英角ｺﾞｼｯｸUB"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smtClean="0">
                          <a:ln>
                            <a:noFill/>
                          </a:ln>
                          <a:solidFill>
                            <a:srgbClr val="000000"/>
                          </a:solidFill>
                          <a:effectLst/>
                          <a:latin typeface="HGP創英角ｺﾞｼｯｸUB" pitchFamily="50" charset="-128"/>
                          <a:ea typeface="HGP創英角ｺﾞｼｯｸUB" pitchFamily="50" charset="-128"/>
                        </a:rPr>
                        <a:t>３５～５０円</a:t>
                      </a:r>
                      <a:r>
                        <a:rPr kumimoji="1" lang="en-US" altLang="ja-JP" sz="2400" b="0" i="0" u="none" strike="noStrike" cap="none" normalizeH="0" baseline="0" smtClean="0">
                          <a:ln>
                            <a:noFill/>
                          </a:ln>
                          <a:solidFill>
                            <a:srgbClr val="000000"/>
                          </a:solidFill>
                          <a:effectLst/>
                          <a:latin typeface="HGP創英角ｺﾞｼｯｸUB" pitchFamily="50" charset="-128"/>
                          <a:ea typeface="HGP創英角ｺﾞｼｯｸUB" pitchFamily="50" charset="-128"/>
                        </a:rPr>
                        <a:t>/</a:t>
                      </a:r>
                      <a:r>
                        <a:rPr kumimoji="1" lang="ja-JP" altLang="en-US" sz="2400" b="0" i="0" u="none" strike="noStrike" cap="none" normalizeH="0" baseline="0" smtClean="0">
                          <a:ln>
                            <a:noFill/>
                          </a:ln>
                          <a:solidFill>
                            <a:srgbClr val="000000"/>
                          </a:solidFill>
                          <a:effectLst/>
                          <a:latin typeface="HGP創英角ｺﾞｼｯｸUB" pitchFamily="50" charset="-128"/>
                          <a:ea typeface="HGP創英角ｺﾞｼｯｸUB" pitchFamily="50" charset="-128"/>
                        </a:rPr>
                        <a:t>枚</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smtClean="0">
                          <a:ln>
                            <a:noFill/>
                          </a:ln>
                          <a:solidFill>
                            <a:srgbClr val="000000"/>
                          </a:solidFill>
                          <a:effectLst/>
                          <a:latin typeface="HGP創英角ｺﾞｼｯｸUB" pitchFamily="50" charset="-128"/>
                          <a:ea typeface="HGP創英角ｺﾞｼｯｸUB" pitchFamily="50" charset="-128"/>
                        </a:rPr>
                        <a:t>＋送料</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4400" b="0" i="0" u="none" strike="noStrike" cap="none" normalizeH="0" baseline="0" smtClean="0">
                          <a:ln>
                            <a:noFill/>
                          </a:ln>
                          <a:solidFill>
                            <a:srgbClr val="000000"/>
                          </a:solidFill>
                          <a:effectLst/>
                          <a:latin typeface="HGP創英角ｺﾞｼｯｸUB" pitchFamily="50" charset="-128"/>
                          <a:ea typeface="HGP創英角ｺﾞｼｯｸUB" pitchFamily="50" charset="-128"/>
                        </a:rPr>
                        <a:t>有料</a:t>
                      </a:r>
                      <a:endParaRPr kumimoji="1" lang="en-US" altLang="ja-JP" sz="4400" b="0" i="0" u="none" strike="noStrike" cap="none" normalizeH="0" baseline="0" smtClean="0">
                        <a:ln>
                          <a:noFill/>
                        </a:ln>
                        <a:solidFill>
                          <a:srgbClr val="000000"/>
                        </a:solidFill>
                        <a:effectLst/>
                        <a:latin typeface="HGP創英角ｺﾞｼｯｸUB" pitchFamily="50" charset="-128"/>
                        <a:ea typeface="HGP創英角ｺﾞｼｯｸUB"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2400" b="0" i="0" u="none" strike="noStrike" cap="none" normalizeH="0" baseline="0" smtClean="0">
                          <a:ln>
                            <a:noFill/>
                          </a:ln>
                          <a:solidFill>
                            <a:srgbClr val="000000"/>
                          </a:solidFill>
                          <a:effectLst/>
                          <a:latin typeface="HGP創英角ｺﾞｼｯｸUB" pitchFamily="50" charset="-128"/>
                          <a:ea typeface="HGP創英角ｺﾞｼｯｸUB" pitchFamily="50" charset="-128"/>
                        </a:rPr>
                        <a:t>20</a:t>
                      </a:r>
                      <a:r>
                        <a:rPr kumimoji="1" lang="ja-JP" altLang="en-US" sz="2400" b="0" i="0" u="none" strike="noStrike" cap="none" normalizeH="0" baseline="0" smtClean="0">
                          <a:ln>
                            <a:noFill/>
                          </a:ln>
                          <a:solidFill>
                            <a:srgbClr val="000000"/>
                          </a:solidFill>
                          <a:effectLst/>
                          <a:latin typeface="HGP創英角ｺﾞｼｯｸUB" pitchFamily="50" charset="-128"/>
                          <a:ea typeface="HGP創英角ｺﾞｼｯｸUB" pitchFamily="50" charset="-128"/>
                        </a:rPr>
                        <a:t>円</a:t>
                      </a:r>
                      <a:r>
                        <a:rPr kumimoji="1" lang="en-US" altLang="ja-JP" sz="2400" b="0" i="0" u="none" strike="noStrike" cap="none" normalizeH="0" baseline="0" smtClean="0">
                          <a:ln>
                            <a:noFill/>
                          </a:ln>
                          <a:solidFill>
                            <a:srgbClr val="000000"/>
                          </a:solidFill>
                          <a:effectLst/>
                          <a:latin typeface="HGP創英角ｺﾞｼｯｸUB" pitchFamily="50" charset="-128"/>
                          <a:ea typeface="HGP創英角ｺﾞｼｯｸUB" pitchFamily="50" charset="-128"/>
                        </a:rPr>
                        <a:t>/</a:t>
                      </a:r>
                      <a:r>
                        <a:rPr kumimoji="1" lang="ja-JP" altLang="en-US" sz="2400" b="0" i="0" u="none" strike="noStrike" cap="none" normalizeH="0" baseline="0" smtClean="0">
                          <a:ln>
                            <a:noFill/>
                          </a:ln>
                          <a:solidFill>
                            <a:srgbClr val="000000"/>
                          </a:solidFill>
                          <a:effectLst/>
                          <a:latin typeface="HGP創英角ｺﾞｼｯｸUB" pitchFamily="50" charset="-128"/>
                          <a:ea typeface="HGP創英角ｺﾞｼｯｸUB" pitchFamily="50" charset="-128"/>
                        </a:rPr>
                        <a:t>枚</a:t>
                      </a:r>
                      <a:endParaRPr kumimoji="1" lang="en-US" altLang="ja-JP" sz="2400" b="0" i="0" u="none" strike="noStrike" cap="none" normalizeH="0" baseline="0" smtClean="0">
                        <a:ln>
                          <a:noFill/>
                        </a:ln>
                        <a:solidFill>
                          <a:srgbClr val="000000"/>
                        </a:solidFill>
                        <a:effectLst/>
                        <a:latin typeface="HGP創英角ｺﾞｼｯｸUB" pitchFamily="50" charset="-128"/>
                        <a:ea typeface="HGP創英角ｺﾞｼｯｸUB"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smtClean="0">
                          <a:ln>
                            <a:noFill/>
                          </a:ln>
                          <a:solidFill>
                            <a:srgbClr val="000000"/>
                          </a:solidFill>
                          <a:effectLst/>
                          <a:latin typeface="HGP創英角ｺﾞｼｯｸUB" pitchFamily="50" charset="-128"/>
                          <a:ea typeface="HGP創英角ｺﾞｼｯｸUB" pitchFamily="50" charset="-128"/>
                        </a:rPr>
                        <a:t>送料無料</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4400" b="0" i="0" u="none" strike="noStrike" cap="none" normalizeH="0" baseline="0" smtClean="0">
                          <a:ln>
                            <a:noFill/>
                          </a:ln>
                          <a:solidFill>
                            <a:srgbClr val="000000"/>
                          </a:solidFill>
                          <a:effectLst/>
                          <a:latin typeface="HGP創英角ｺﾞｼｯｸUB" pitchFamily="50" charset="-128"/>
                          <a:ea typeface="HGP創英角ｺﾞｼｯｸUB" pitchFamily="50" charset="-128"/>
                        </a:rPr>
                        <a:t>有料</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EECE"/>
                    </a:solidFill>
                  </a:tcPr>
                </a:tc>
              </a:tr>
              <a:tr h="1695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3200" b="0" i="0" u="none" strike="noStrike" cap="none" normalizeH="0" baseline="0" dirty="0" smtClean="0">
                          <a:ln>
                            <a:noFill/>
                          </a:ln>
                          <a:solidFill>
                            <a:srgbClr val="000000"/>
                          </a:solidFill>
                          <a:effectLst/>
                          <a:latin typeface="HGP創英角ｺﾞｼｯｸUB" pitchFamily="50" charset="-128"/>
                          <a:ea typeface="HGP創英角ｺﾞｼｯｸUB" pitchFamily="50" charset="-128"/>
                        </a:rPr>
                        <a:t>図書貸借</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4400" b="0" i="0" u="none" strike="noStrike" cap="none" normalizeH="0" baseline="0" smtClean="0">
                          <a:ln>
                            <a:noFill/>
                          </a:ln>
                          <a:solidFill>
                            <a:srgbClr val="000000"/>
                          </a:solidFill>
                          <a:effectLst/>
                          <a:latin typeface="HGP創英角ｺﾞｼｯｸUB" pitchFamily="50" charset="-128"/>
                          <a:ea typeface="HGP創英角ｺﾞｼｯｸUB" pitchFamily="50" charset="-128"/>
                        </a:rPr>
                        <a:t>有料</a:t>
                      </a:r>
                      <a:endParaRPr kumimoji="1" lang="en-US" altLang="ja-JP" sz="4400" b="0" i="0" u="none" strike="noStrike" cap="none" normalizeH="0" baseline="0" smtClean="0">
                        <a:ln>
                          <a:noFill/>
                        </a:ln>
                        <a:solidFill>
                          <a:srgbClr val="000000"/>
                        </a:solidFill>
                        <a:effectLst/>
                        <a:latin typeface="HGP創英角ｺﾞｼｯｸUB" pitchFamily="50" charset="-128"/>
                        <a:ea typeface="HGP創英角ｺﾞｼｯｸUB"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smtClean="0">
                          <a:ln>
                            <a:noFill/>
                          </a:ln>
                          <a:solidFill>
                            <a:srgbClr val="000000"/>
                          </a:solidFill>
                          <a:effectLst/>
                          <a:latin typeface="HGP創英角ｺﾞｼｯｸUB" pitchFamily="50" charset="-128"/>
                          <a:ea typeface="HGP創英角ｺﾞｼｯｸUB" pitchFamily="50" charset="-128"/>
                        </a:rPr>
                        <a:t>１冊１，２００円程度</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4400" b="0" i="0" u="none" strike="noStrike" cap="none" normalizeH="0" baseline="0" smtClean="0">
                          <a:ln>
                            <a:noFill/>
                          </a:ln>
                          <a:solidFill>
                            <a:srgbClr val="0000FF"/>
                          </a:solidFill>
                          <a:effectLst/>
                          <a:latin typeface="HGP創英角ｺﾞｼｯｸUB" pitchFamily="50" charset="-128"/>
                          <a:ea typeface="HGP創英角ｺﾞｼｯｸUB" pitchFamily="50" charset="-128"/>
                        </a:rPr>
                        <a:t>無料</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4400" b="0" i="0" u="none" strike="noStrike" cap="none" normalizeH="0" baseline="0" smtClean="0">
                          <a:ln>
                            <a:noFill/>
                          </a:ln>
                          <a:solidFill>
                            <a:srgbClr val="0000FF"/>
                          </a:solidFill>
                          <a:effectLst/>
                          <a:latin typeface="HGP創英角ｺﾞｼｯｸUB" pitchFamily="50" charset="-128"/>
                          <a:ea typeface="HGP創英角ｺﾞｼｯｸUB" pitchFamily="50" charset="-128"/>
                        </a:rPr>
                        <a:t>無料</a:t>
                      </a: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7E8"/>
                    </a:solidFill>
                  </a:tcPr>
                </a:tc>
              </a:tr>
            </a:tbl>
          </a:graphicData>
        </a:graphic>
      </p:graphicFrame>
      <p:sp>
        <p:nvSpPr>
          <p:cNvPr id="233500" name="Text Box 28"/>
          <p:cNvSpPr txBox="1">
            <a:spLocks noChangeArrowheads="1"/>
          </p:cNvSpPr>
          <p:nvPr/>
        </p:nvSpPr>
        <p:spPr bwMode="auto">
          <a:xfrm>
            <a:off x="3059113" y="5805488"/>
            <a:ext cx="56880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ja-JP" altLang="en-US">
                <a:latin typeface="HGP創英角ｺﾞｼｯｸUB" pitchFamily="50" charset="-128"/>
                <a:ea typeface="HGP創英角ｺﾞｼｯｸUB" pitchFamily="50" charset="-128"/>
              </a:rPr>
              <a:t>（参考　</a:t>
            </a:r>
            <a:r>
              <a:rPr kumimoji="1" lang="en-US" altLang="ja-JP">
                <a:latin typeface="HGP創英角ｺﾞｼｯｸUB" pitchFamily="50" charset="-128"/>
                <a:ea typeface="HGP創英角ｺﾞｼｯｸUB" pitchFamily="50" charset="-128"/>
              </a:rPr>
              <a:t>http://www.lib.ibaraki.ac.jp/guide/ill/ill.html</a:t>
            </a:r>
            <a:r>
              <a:rPr kumimoji="1" lang="ja-JP" altLang="en-US">
                <a:latin typeface="HGP創英角ｺﾞｼｯｸUB" pitchFamily="50" charset="-128"/>
                <a:ea typeface="HGP創英角ｺﾞｼｯｸUB" pitchFamily="50" charset="-128"/>
              </a:rPr>
              <a:t>）</a:t>
            </a:r>
          </a:p>
        </p:txBody>
      </p:sp>
      <p:sp>
        <p:nvSpPr>
          <p:cNvPr id="8" name="スライド番号プレースホルダー 7"/>
          <p:cNvSpPr>
            <a:spLocks noGrp="1"/>
          </p:cNvSpPr>
          <p:nvPr>
            <p:ph type="sldNum" sz="quarter" idx="12"/>
          </p:nvPr>
        </p:nvSpPr>
        <p:spPr/>
        <p:txBody>
          <a:bodyPr/>
          <a:lstStyle/>
          <a:p>
            <a:fld id="{9860B3DC-FA87-4EDF-ACDD-58741CF61299}" type="slidenum">
              <a:rPr kumimoji="1" lang="ja-JP" altLang="en-US" smtClean="0"/>
              <a:t>40</a:t>
            </a:fld>
            <a:endParaRPr kumimoji="1" lang="ja-JP" altLang="en-US"/>
          </a:p>
        </p:txBody>
      </p:sp>
      <p:sp>
        <p:nvSpPr>
          <p:cNvPr id="6" name="タイトル 1"/>
          <p:cNvSpPr txBox="1">
            <a:spLocks/>
          </p:cNvSpPr>
          <p:nvPr/>
        </p:nvSpPr>
        <p:spPr>
          <a:xfrm>
            <a:off x="313184" y="54456"/>
            <a:ext cx="6203032" cy="792088"/>
          </a:xfrm>
          <a:prstGeom prst="rect">
            <a:avLst/>
          </a:prstGeom>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4800" dirty="0" smtClean="0"/>
              <a:t>ILL</a:t>
            </a:r>
            <a:r>
              <a:rPr lang="ja-JP" altLang="en-US" sz="4800" dirty="0" smtClean="0"/>
              <a:t>サービス利用料金</a:t>
            </a:r>
            <a:endParaRPr lang="ja-JP" altLang="en-US" sz="4800" dirty="0"/>
          </a:p>
        </p:txBody>
      </p:sp>
      <p:sp>
        <p:nvSpPr>
          <p:cNvPr id="7" name="テキスト ボックス 6"/>
          <p:cNvSpPr txBox="1"/>
          <p:nvPr/>
        </p:nvSpPr>
        <p:spPr>
          <a:xfrm>
            <a:off x="-3819" y="6525344"/>
            <a:ext cx="2847627" cy="338554"/>
          </a:xfrm>
          <a:prstGeom prst="rect">
            <a:avLst/>
          </a:prstGeom>
          <a:noFill/>
        </p:spPr>
        <p:txBody>
          <a:bodyPr wrap="square" rtlCol="0">
            <a:spAutoFit/>
          </a:bodyPr>
          <a:lstStyle/>
          <a:p>
            <a:r>
              <a:rPr kumimoji="1" lang="en-US" altLang="ja-JP" sz="1600" dirty="0" smtClean="0"/>
              <a:t>5.</a:t>
            </a:r>
            <a:r>
              <a:rPr kumimoji="1" lang="ja-JP" altLang="en-US" sz="1600" dirty="0" smtClean="0"/>
              <a:t>工学部分館にない本は</a:t>
            </a:r>
            <a:endParaRPr kumimoji="1" lang="ja-JP" altLang="en-US" sz="1600" dirty="0"/>
          </a:p>
        </p:txBody>
      </p:sp>
    </p:spTree>
    <p:extLst>
      <p:ext uri="{BB962C8B-B14F-4D97-AF65-F5344CB8AC3E}">
        <p14:creationId xmlns:p14="http://schemas.microsoft.com/office/powerpoint/2010/main" val="2641518928"/>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76672" y="2693988"/>
            <a:ext cx="7990656" cy="1470025"/>
          </a:xfrm>
        </p:spPr>
        <p:txBody>
          <a:bodyPr>
            <a:normAutofit/>
          </a:bodyPr>
          <a:lstStyle/>
          <a:p>
            <a:r>
              <a:rPr lang="ja-JP" altLang="en-US" dirty="0" smtClean="0"/>
              <a:t>６．わからないことがあったときは</a:t>
            </a:r>
            <a:endParaRPr kumimoji="1" lang="ja-JP" altLang="en-US" dirty="0"/>
          </a:p>
        </p:txBody>
      </p:sp>
      <p:sp>
        <p:nvSpPr>
          <p:cNvPr id="6" name="スライド番号プレースホルダー 5"/>
          <p:cNvSpPr>
            <a:spLocks noGrp="1"/>
          </p:cNvSpPr>
          <p:nvPr>
            <p:ph type="sldNum" sz="quarter" idx="12"/>
          </p:nvPr>
        </p:nvSpPr>
        <p:spPr/>
        <p:txBody>
          <a:bodyPr/>
          <a:lstStyle/>
          <a:p>
            <a:fld id="{9860B3DC-FA87-4EDF-ACDD-58741CF61299}" type="slidenum">
              <a:rPr lang="ja-JP" altLang="en-US" smtClean="0"/>
              <a:pPr/>
              <a:t>41</a:t>
            </a:fld>
            <a:endParaRPr lang="ja-JP" altLang="en-US" dirty="0"/>
          </a:p>
        </p:txBody>
      </p:sp>
    </p:spTree>
    <p:extLst>
      <p:ext uri="{BB962C8B-B14F-4D97-AF65-F5344CB8AC3E}">
        <p14:creationId xmlns:p14="http://schemas.microsoft.com/office/powerpoint/2010/main" val="6115099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407142" y="1523925"/>
            <a:ext cx="4308874" cy="1617043"/>
          </a:xfrm>
        </p:spPr>
        <p:txBody>
          <a:bodyPr>
            <a:normAutofit/>
          </a:bodyPr>
          <a:lstStyle/>
          <a:p>
            <a:pPr marL="0" indent="0">
              <a:lnSpc>
                <a:spcPct val="150000"/>
              </a:lnSpc>
              <a:buNone/>
            </a:pPr>
            <a:r>
              <a:rPr kumimoji="1" lang="ja-JP" altLang="en-US" dirty="0" smtClean="0"/>
              <a:t>わからないことがある時は</a:t>
            </a:r>
            <a:endParaRPr kumimoji="1" lang="en-US" altLang="ja-JP" dirty="0" smtClean="0"/>
          </a:p>
          <a:p>
            <a:pPr marL="0" indent="0">
              <a:lnSpc>
                <a:spcPct val="150000"/>
              </a:lnSpc>
              <a:buNone/>
            </a:pPr>
            <a:r>
              <a:rPr kumimoji="1" lang="ja-JP" altLang="en-US" dirty="0" smtClean="0"/>
              <a:t>お気軽にご相談下さい</a:t>
            </a:r>
            <a:r>
              <a:rPr lang="ja-JP" altLang="en-US" dirty="0"/>
              <a:t>！</a:t>
            </a:r>
            <a:endParaRPr kumimoji="1" lang="en-US" altLang="ja-JP" dirty="0" smtClean="0"/>
          </a:p>
          <a:p>
            <a:pPr marL="0" indent="0">
              <a:buNone/>
            </a:pPr>
            <a:endParaRPr lang="en-US" altLang="ja-JP" dirty="0"/>
          </a:p>
          <a:p>
            <a:pPr marL="0" indent="0">
              <a:buNone/>
            </a:pPr>
            <a:endParaRPr kumimoji="1" lang="en-US" altLang="ja-JP" dirty="0" smtClean="0"/>
          </a:p>
        </p:txBody>
      </p:sp>
      <p:pic>
        <p:nvPicPr>
          <p:cNvPr id="5" name="コンテンツ プレースホルダー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32040" y="1196752"/>
            <a:ext cx="3600400" cy="2700300"/>
          </a:xfrm>
          <a:prstGeom prst="roundRect">
            <a:avLst>
              <a:gd name="adj" fmla="val 8594"/>
            </a:avLst>
          </a:prstGeom>
          <a:solidFill>
            <a:srgbClr val="FFFFFF">
              <a:shade val="85000"/>
            </a:srgbClr>
          </a:solidFill>
          <a:ln>
            <a:noFill/>
          </a:ln>
          <a:effectLst/>
        </p:spPr>
      </p:pic>
      <p:sp>
        <p:nvSpPr>
          <p:cNvPr id="12" name="スライド番号プレースホルダー 11"/>
          <p:cNvSpPr>
            <a:spLocks noGrp="1"/>
          </p:cNvSpPr>
          <p:nvPr>
            <p:ph type="sldNum" sz="quarter" idx="12"/>
          </p:nvPr>
        </p:nvSpPr>
        <p:spPr/>
        <p:txBody>
          <a:bodyPr/>
          <a:lstStyle/>
          <a:p>
            <a:fld id="{9860B3DC-FA87-4EDF-ACDD-58741CF61299}" type="slidenum">
              <a:rPr kumimoji="1" lang="ja-JP" altLang="en-US" smtClean="0"/>
              <a:t>42</a:t>
            </a:fld>
            <a:endParaRPr kumimoji="1" lang="ja-JP" altLang="en-US"/>
          </a:p>
        </p:txBody>
      </p:sp>
      <p:sp>
        <p:nvSpPr>
          <p:cNvPr id="4" name="テキスト ボックス 3"/>
          <p:cNvSpPr txBox="1"/>
          <p:nvPr/>
        </p:nvSpPr>
        <p:spPr>
          <a:xfrm>
            <a:off x="35496" y="6525344"/>
            <a:ext cx="2952328" cy="338554"/>
          </a:xfrm>
          <a:prstGeom prst="rect">
            <a:avLst/>
          </a:prstGeom>
          <a:noFill/>
        </p:spPr>
        <p:txBody>
          <a:bodyPr wrap="square" rtlCol="0">
            <a:spAutoFit/>
          </a:bodyPr>
          <a:lstStyle/>
          <a:p>
            <a:r>
              <a:rPr kumimoji="1" lang="en-US" altLang="ja-JP" sz="1600" dirty="0" smtClean="0"/>
              <a:t>6.</a:t>
            </a:r>
            <a:r>
              <a:rPr kumimoji="1" lang="ja-JP" altLang="en-US" sz="1600" dirty="0" smtClean="0"/>
              <a:t>わからないことがあったときは</a:t>
            </a:r>
            <a:endParaRPr kumimoji="1" lang="ja-JP" altLang="en-US" sz="1600" dirty="0"/>
          </a:p>
        </p:txBody>
      </p:sp>
      <p:sp>
        <p:nvSpPr>
          <p:cNvPr id="6" name="タイトル 5"/>
          <p:cNvSpPr>
            <a:spLocks noGrp="1"/>
          </p:cNvSpPr>
          <p:nvPr>
            <p:ph type="title"/>
          </p:nvPr>
        </p:nvSpPr>
        <p:spPr>
          <a:xfrm>
            <a:off x="25152" y="44624"/>
            <a:ext cx="6635080" cy="850106"/>
          </a:xfrm>
        </p:spPr>
        <p:txBody>
          <a:bodyPr>
            <a:normAutofit/>
          </a:bodyPr>
          <a:lstStyle/>
          <a:p>
            <a:r>
              <a:rPr kumimoji="1" lang="ja-JP" altLang="en-US" sz="4800" dirty="0" smtClean="0"/>
              <a:t>学習サポートカウンター</a:t>
            </a:r>
            <a:endParaRPr kumimoji="1" lang="ja-JP" altLang="en-US" sz="4800" dirty="0"/>
          </a:p>
        </p:txBody>
      </p:sp>
      <p:sp>
        <p:nvSpPr>
          <p:cNvPr id="9" name="テキスト ボックス 8"/>
          <p:cNvSpPr txBox="1"/>
          <p:nvPr/>
        </p:nvSpPr>
        <p:spPr>
          <a:xfrm>
            <a:off x="4982098" y="4293096"/>
            <a:ext cx="3910382" cy="1569660"/>
          </a:xfrm>
          <a:prstGeom prst="rect">
            <a:avLst/>
          </a:prstGeom>
          <a:noFill/>
        </p:spPr>
        <p:txBody>
          <a:bodyPr wrap="square" rtlCol="0">
            <a:spAutoFit/>
          </a:bodyPr>
          <a:lstStyle/>
          <a:p>
            <a:pPr>
              <a:lnSpc>
                <a:spcPct val="150000"/>
              </a:lnSpc>
            </a:pPr>
            <a:r>
              <a:rPr lang="ja-JP" altLang="en-US" sz="3200" dirty="0"/>
              <a:t>カウンター受付</a:t>
            </a:r>
            <a:r>
              <a:rPr lang="ja-JP" altLang="en-US" sz="3200" dirty="0" smtClean="0"/>
              <a:t>時間</a:t>
            </a:r>
            <a:endParaRPr lang="en-US" altLang="ja-JP" sz="3200" dirty="0" smtClean="0"/>
          </a:p>
          <a:p>
            <a:pPr>
              <a:lnSpc>
                <a:spcPct val="150000"/>
              </a:lnSpc>
            </a:pPr>
            <a:r>
              <a:rPr lang="ja-JP" altLang="en-US" sz="3200" dirty="0" smtClean="0"/>
              <a:t>平日</a:t>
            </a:r>
            <a:r>
              <a:rPr lang="ja-JP" altLang="en-US" sz="3200" dirty="0"/>
              <a:t>８：３０～</a:t>
            </a:r>
            <a:r>
              <a:rPr lang="ja-JP" altLang="en-US" sz="3200" dirty="0" smtClean="0"/>
              <a:t>１７：</a:t>
            </a:r>
            <a:r>
              <a:rPr lang="ja-JP" altLang="en-US" sz="3200" dirty="0"/>
              <a:t>００</a:t>
            </a:r>
            <a:endParaRPr lang="en-US" altLang="ja-JP" sz="3200" dirty="0"/>
          </a:p>
        </p:txBody>
      </p:sp>
      <p:sp>
        <p:nvSpPr>
          <p:cNvPr id="11" name="角丸四角形吹き出し 10"/>
          <p:cNvSpPr/>
          <p:nvPr/>
        </p:nvSpPr>
        <p:spPr>
          <a:xfrm>
            <a:off x="467544" y="3356992"/>
            <a:ext cx="3960440" cy="2592288"/>
          </a:xfrm>
          <a:prstGeom prst="wedgeRoundRectCallout">
            <a:avLst>
              <a:gd name="adj1" fmla="val 97340"/>
              <a:gd name="adj2" fmla="val -48632"/>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nSpc>
                <a:spcPct val="150000"/>
              </a:lnSpc>
            </a:pPr>
            <a:r>
              <a:rPr lang="ja-JP" altLang="en-US" b="1" dirty="0"/>
              <a:t>例えば</a:t>
            </a:r>
            <a:r>
              <a:rPr lang="ja-JP" altLang="en-US" b="1" dirty="0" err="1"/>
              <a:t>、、、</a:t>
            </a:r>
            <a:endParaRPr lang="en-US" altLang="ja-JP" b="1" dirty="0"/>
          </a:p>
          <a:p>
            <a:pPr>
              <a:lnSpc>
                <a:spcPct val="150000"/>
              </a:lnSpc>
            </a:pPr>
            <a:r>
              <a:rPr lang="ja-JP" altLang="en-US" b="1" dirty="0"/>
              <a:t>・本や雑誌の探し方がわからない</a:t>
            </a:r>
            <a:endParaRPr lang="en-US" altLang="ja-JP" b="1" dirty="0"/>
          </a:p>
          <a:p>
            <a:pPr>
              <a:lnSpc>
                <a:spcPct val="150000"/>
              </a:lnSpc>
            </a:pPr>
            <a:r>
              <a:rPr lang="ja-JP" altLang="en-US" b="1" dirty="0"/>
              <a:t>・うまく情報が見つけられない</a:t>
            </a:r>
            <a:endParaRPr lang="en-US" altLang="ja-JP" b="1" dirty="0"/>
          </a:p>
          <a:p>
            <a:pPr>
              <a:lnSpc>
                <a:spcPct val="150000"/>
              </a:lnSpc>
            </a:pPr>
            <a:r>
              <a:rPr lang="ja-JP" altLang="en-US" b="1" dirty="0"/>
              <a:t>・調べ方が</a:t>
            </a:r>
            <a:r>
              <a:rPr lang="ja-JP" altLang="en-US" b="1" dirty="0" smtClean="0"/>
              <a:t>わからない</a:t>
            </a:r>
            <a:endParaRPr lang="en-US" altLang="ja-JP" b="1" dirty="0"/>
          </a:p>
        </p:txBody>
      </p:sp>
    </p:spTree>
    <p:extLst>
      <p:ext uri="{BB962C8B-B14F-4D97-AF65-F5344CB8AC3E}">
        <p14:creationId xmlns:p14="http://schemas.microsoft.com/office/powerpoint/2010/main" val="16975423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p:cNvSpPr>
            <a:spLocks noGrp="1"/>
          </p:cNvSpPr>
          <p:nvPr>
            <p:ph idx="1"/>
          </p:nvPr>
        </p:nvSpPr>
        <p:spPr>
          <a:xfrm>
            <a:off x="457200" y="1739949"/>
            <a:ext cx="4402832" cy="4497363"/>
          </a:xfrm>
        </p:spPr>
        <p:txBody>
          <a:bodyPr>
            <a:normAutofit lnSpcReduction="10000"/>
          </a:bodyPr>
          <a:lstStyle/>
          <a:p>
            <a:pPr marL="0" indent="0">
              <a:lnSpc>
                <a:spcPct val="110000"/>
              </a:lnSpc>
              <a:buNone/>
            </a:pPr>
            <a:r>
              <a:rPr lang="ja-JP" altLang="en-US" dirty="0" smtClean="0"/>
              <a:t>直接図書館に来られなくても相談に乗ります！</a:t>
            </a:r>
            <a:endParaRPr lang="en-US" altLang="ja-JP" dirty="0" smtClean="0"/>
          </a:p>
          <a:p>
            <a:pPr marL="0" indent="0">
              <a:buNone/>
            </a:pPr>
            <a:endParaRPr lang="en-US" altLang="ja-JP" dirty="0" smtClean="0"/>
          </a:p>
          <a:p>
            <a:pPr marL="0" indent="0">
              <a:buNone/>
            </a:pPr>
            <a:r>
              <a:rPr lang="ja-JP" altLang="en-US" dirty="0" smtClean="0"/>
              <a:t>・図書館</a:t>
            </a:r>
            <a:r>
              <a:rPr lang="en-US" altLang="ja-JP" dirty="0" smtClean="0"/>
              <a:t>HP</a:t>
            </a:r>
            <a:r>
              <a:rPr lang="ja-JP" altLang="en-US" dirty="0" smtClean="0"/>
              <a:t>からアクセス</a:t>
            </a:r>
            <a:endParaRPr lang="en-US" altLang="ja-JP" dirty="0" smtClean="0"/>
          </a:p>
          <a:p>
            <a:pPr marL="0" indent="0">
              <a:buNone/>
            </a:pPr>
            <a:r>
              <a:rPr lang="ja-JP" altLang="en-US" dirty="0"/>
              <a:t>・</a:t>
            </a:r>
            <a:r>
              <a:rPr lang="en-US" altLang="ja-JP" dirty="0"/>
              <a:t>24</a:t>
            </a:r>
            <a:r>
              <a:rPr lang="ja-JP" altLang="en-US" dirty="0"/>
              <a:t>時間</a:t>
            </a:r>
            <a:r>
              <a:rPr lang="ja-JP" altLang="en-US" dirty="0" smtClean="0"/>
              <a:t>受付</a:t>
            </a:r>
            <a:endParaRPr lang="en-US" altLang="ja-JP" dirty="0" smtClean="0"/>
          </a:p>
          <a:p>
            <a:pPr marL="0" indent="0">
              <a:buNone/>
            </a:pPr>
            <a:r>
              <a:rPr lang="ja-JP" altLang="en-US" dirty="0"/>
              <a:t>・</a:t>
            </a:r>
            <a:r>
              <a:rPr lang="ja-JP" altLang="en-US" u="sng" dirty="0" smtClean="0"/>
              <a:t>受付後</a:t>
            </a:r>
            <a:r>
              <a:rPr lang="ja-JP" altLang="en-US" dirty="0"/>
              <a:t>、土日祝日</a:t>
            </a:r>
            <a:r>
              <a:rPr lang="ja-JP" altLang="en-US" dirty="0" smtClean="0"/>
              <a:t>を</a:t>
            </a:r>
            <a:endParaRPr lang="en-US" altLang="ja-JP" dirty="0" smtClean="0"/>
          </a:p>
          <a:p>
            <a:pPr marL="0" indent="0">
              <a:buNone/>
            </a:pPr>
            <a:r>
              <a:rPr lang="ja-JP" altLang="en-US" dirty="0" smtClean="0"/>
              <a:t>除く</a:t>
            </a:r>
            <a:r>
              <a:rPr lang="en-US" altLang="ja-JP" dirty="0"/>
              <a:t>24</a:t>
            </a:r>
            <a:r>
              <a:rPr lang="ja-JP" altLang="en-US" dirty="0"/>
              <a:t>時間以内に</a:t>
            </a:r>
            <a:r>
              <a:rPr lang="ja-JP" altLang="en-US" dirty="0" smtClean="0"/>
              <a:t>連絡</a:t>
            </a:r>
            <a:endParaRPr lang="en-US" altLang="ja-JP" dirty="0" smtClean="0"/>
          </a:p>
          <a:p>
            <a:pPr marL="0" indent="0">
              <a:buNone/>
            </a:pPr>
            <a:r>
              <a:rPr lang="ja-JP" altLang="en-US" dirty="0" smtClean="0"/>
              <a:t>します</a:t>
            </a:r>
            <a:r>
              <a:rPr lang="ja-JP" altLang="en-US" dirty="0"/>
              <a:t>。</a:t>
            </a:r>
            <a:endParaRPr lang="en-US" altLang="ja-JP" dirty="0" smtClean="0"/>
          </a:p>
        </p:txBody>
      </p:sp>
      <p:pic>
        <p:nvPicPr>
          <p:cNvPr id="2053" name="Picture 5" descr="C:\Program Files\Microsoft Office\MEDIA\CAGCAT10\j028575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2370" y="3171258"/>
            <a:ext cx="3398062" cy="2088232"/>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251520" y="1052736"/>
            <a:ext cx="5472608" cy="369332"/>
          </a:xfrm>
          <a:prstGeom prst="rect">
            <a:avLst/>
          </a:prstGeom>
        </p:spPr>
        <p:txBody>
          <a:bodyPr wrap="square">
            <a:spAutoFit/>
          </a:bodyPr>
          <a:lstStyle/>
          <a:p>
            <a:r>
              <a:rPr lang="ja-JP" altLang="en-US" dirty="0" smtClean="0"/>
              <a:t>（</a:t>
            </a:r>
            <a:r>
              <a:rPr lang="en-US" altLang="ja-JP" dirty="0" smtClean="0"/>
              <a:t>http</a:t>
            </a:r>
            <a:r>
              <a:rPr lang="en-US" altLang="ja-JP" dirty="0"/>
              <a:t>://</a:t>
            </a:r>
            <a:r>
              <a:rPr lang="en-US" altLang="ja-JP" dirty="0" smtClean="0"/>
              <a:t>www.lib.ibaraki.ac.jp/toiawase/onlineref.html</a:t>
            </a:r>
            <a:r>
              <a:rPr lang="ja-JP" altLang="en-US" dirty="0" smtClean="0"/>
              <a:t>）</a:t>
            </a:r>
            <a:endParaRPr lang="en-US" altLang="ja-JP" dirty="0"/>
          </a:p>
        </p:txBody>
      </p:sp>
      <p:sp>
        <p:nvSpPr>
          <p:cNvPr id="11" name="スライド番号プレースホルダー 10"/>
          <p:cNvSpPr>
            <a:spLocks noGrp="1"/>
          </p:cNvSpPr>
          <p:nvPr>
            <p:ph type="sldNum" sz="quarter" idx="12"/>
          </p:nvPr>
        </p:nvSpPr>
        <p:spPr/>
        <p:txBody>
          <a:bodyPr/>
          <a:lstStyle/>
          <a:p>
            <a:fld id="{9860B3DC-FA87-4EDF-ACDD-58741CF61299}" type="slidenum">
              <a:rPr kumimoji="1" lang="ja-JP" altLang="en-US" smtClean="0"/>
              <a:t>43</a:t>
            </a:fld>
            <a:endParaRPr kumimoji="1" lang="ja-JP" altLang="en-US" dirty="0"/>
          </a:p>
        </p:txBody>
      </p:sp>
      <p:sp>
        <p:nvSpPr>
          <p:cNvPr id="12" name="テキスト ボックス 11"/>
          <p:cNvSpPr txBox="1"/>
          <p:nvPr/>
        </p:nvSpPr>
        <p:spPr>
          <a:xfrm>
            <a:off x="35496" y="6525344"/>
            <a:ext cx="2952328" cy="338554"/>
          </a:xfrm>
          <a:prstGeom prst="rect">
            <a:avLst/>
          </a:prstGeom>
          <a:noFill/>
        </p:spPr>
        <p:txBody>
          <a:bodyPr wrap="square" rtlCol="0">
            <a:spAutoFit/>
          </a:bodyPr>
          <a:lstStyle/>
          <a:p>
            <a:r>
              <a:rPr kumimoji="1" lang="en-US" altLang="ja-JP" sz="1600" dirty="0" smtClean="0"/>
              <a:t>6.</a:t>
            </a:r>
            <a:r>
              <a:rPr kumimoji="1" lang="ja-JP" altLang="en-US" sz="1600" dirty="0" smtClean="0"/>
              <a:t>わからないことがあったときは</a:t>
            </a:r>
            <a:endParaRPr kumimoji="1" lang="ja-JP" altLang="en-US" sz="1600" dirty="0"/>
          </a:p>
        </p:txBody>
      </p:sp>
      <p:sp>
        <p:nvSpPr>
          <p:cNvPr id="3" name="タイトル 2"/>
          <p:cNvSpPr>
            <a:spLocks noGrp="1"/>
          </p:cNvSpPr>
          <p:nvPr>
            <p:ph type="title"/>
          </p:nvPr>
        </p:nvSpPr>
        <p:spPr>
          <a:xfrm>
            <a:off x="241176" y="44624"/>
            <a:ext cx="6203032" cy="792088"/>
          </a:xfrm>
        </p:spPr>
        <p:txBody>
          <a:bodyPr>
            <a:noAutofit/>
          </a:bodyPr>
          <a:lstStyle/>
          <a:p>
            <a:r>
              <a:rPr kumimoji="1" lang="ja-JP" altLang="en-US" sz="4800" dirty="0" smtClean="0"/>
              <a:t>オンライン学習サポート</a:t>
            </a:r>
            <a:endParaRPr kumimoji="1" lang="ja-JP" altLang="en-US" sz="4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5115474"/>
            <a:ext cx="2232248" cy="761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91868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nalis\Local Settings\Temporary Internet Files\Content.IE5\1BRFLDCE\MP900439370[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073903" y="3284984"/>
            <a:ext cx="4602553" cy="30727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コンテンツ プレースホルダー 2"/>
          <p:cNvSpPr>
            <a:spLocks noGrp="1"/>
          </p:cNvSpPr>
          <p:nvPr>
            <p:ph idx="1"/>
          </p:nvPr>
        </p:nvSpPr>
        <p:spPr>
          <a:xfrm>
            <a:off x="714400" y="2528900"/>
            <a:ext cx="7715200" cy="1800200"/>
          </a:xfrm>
          <a:effectLst>
            <a:glow rad="127000">
              <a:schemeClr val="accent1"/>
            </a:glow>
            <a:softEdge rad="0"/>
          </a:effectLst>
        </p:spPr>
        <p:txBody>
          <a:bodyPr>
            <a:noAutofit/>
          </a:bodyPr>
          <a:lstStyle/>
          <a:p>
            <a:pPr marL="0" indent="0" algn="ctr">
              <a:buNone/>
            </a:pPr>
            <a:r>
              <a:rPr kumimoji="1" lang="ja-JP" altLang="en-US" sz="3600" dirty="0" smtClean="0"/>
              <a:t>いつでも気軽に声をかけてください♪</a:t>
            </a:r>
            <a:endParaRPr kumimoji="1" lang="en-US" altLang="ja-JP" sz="3600" dirty="0" smtClean="0"/>
          </a:p>
          <a:p>
            <a:pPr marL="0" indent="0" algn="ctr">
              <a:buNone/>
            </a:pPr>
            <a:endParaRPr kumimoji="1" lang="en-US" altLang="ja-JP" sz="3600" dirty="0" smtClean="0"/>
          </a:p>
          <a:p>
            <a:pPr marL="0" indent="0" algn="ctr">
              <a:buNone/>
            </a:pPr>
            <a:r>
              <a:rPr lang="ja-JP" altLang="en-US" sz="3600" dirty="0" smtClean="0"/>
              <a:t>緑のエプロンが目印！</a:t>
            </a:r>
            <a:endParaRPr kumimoji="1" lang="ja-JP" altLang="en-US" sz="3600" dirty="0"/>
          </a:p>
        </p:txBody>
      </p:sp>
      <p:sp>
        <p:nvSpPr>
          <p:cNvPr id="10" name="スライド番号プレースホルダー 9"/>
          <p:cNvSpPr>
            <a:spLocks noGrp="1"/>
          </p:cNvSpPr>
          <p:nvPr>
            <p:ph type="sldNum" sz="quarter" idx="12"/>
          </p:nvPr>
        </p:nvSpPr>
        <p:spPr/>
        <p:txBody>
          <a:bodyPr/>
          <a:lstStyle/>
          <a:p>
            <a:fld id="{9860B3DC-FA87-4EDF-ACDD-58741CF61299}" type="slidenum">
              <a:rPr kumimoji="1" lang="ja-JP" altLang="en-US" smtClean="0"/>
              <a:t>44</a:t>
            </a:fld>
            <a:endParaRPr kumimoji="1" lang="ja-JP" altLang="en-US" dirty="0"/>
          </a:p>
        </p:txBody>
      </p:sp>
      <p:sp>
        <p:nvSpPr>
          <p:cNvPr id="7" name="テキスト ボックス 6"/>
          <p:cNvSpPr txBox="1"/>
          <p:nvPr/>
        </p:nvSpPr>
        <p:spPr>
          <a:xfrm>
            <a:off x="35496" y="6525344"/>
            <a:ext cx="2952328" cy="338554"/>
          </a:xfrm>
          <a:prstGeom prst="rect">
            <a:avLst/>
          </a:prstGeom>
          <a:noFill/>
        </p:spPr>
        <p:txBody>
          <a:bodyPr wrap="square" rtlCol="0">
            <a:spAutoFit/>
          </a:bodyPr>
          <a:lstStyle/>
          <a:p>
            <a:r>
              <a:rPr kumimoji="1" lang="en-US" altLang="ja-JP" sz="1600" dirty="0" smtClean="0"/>
              <a:t>6.</a:t>
            </a:r>
            <a:r>
              <a:rPr kumimoji="1" lang="ja-JP" altLang="en-US" sz="1600" dirty="0" smtClean="0"/>
              <a:t>わからないことがあったときは</a:t>
            </a:r>
            <a:endParaRPr kumimoji="1" lang="ja-JP" altLang="en-US" sz="1600" dirty="0"/>
          </a:p>
        </p:txBody>
      </p:sp>
      <p:sp>
        <p:nvSpPr>
          <p:cNvPr id="5" name="タイトル 4"/>
          <p:cNvSpPr>
            <a:spLocks noGrp="1"/>
          </p:cNvSpPr>
          <p:nvPr>
            <p:ph type="title"/>
          </p:nvPr>
        </p:nvSpPr>
        <p:spPr>
          <a:xfrm>
            <a:off x="97160" y="44624"/>
            <a:ext cx="2242592" cy="792088"/>
          </a:xfrm>
        </p:spPr>
        <p:txBody>
          <a:bodyPr>
            <a:noAutofit/>
          </a:bodyPr>
          <a:lstStyle/>
          <a:p>
            <a:r>
              <a:rPr kumimoji="1" lang="ja-JP" altLang="en-US" sz="4800" dirty="0" smtClean="0"/>
              <a:t>その他</a:t>
            </a:r>
            <a:endParaRPr kumimoji="1" lang="ja-JP" altLang="en-US" sz="4800" dirty="0"/>
          </a:p>
        </p:txBody>
      </p:sp>
    </p:spTree>
    <p:extLst>
      <p:ext uri="{BB962C8B-B14F-4D97-AF65-F5344CB8AC3E}">
        <p14:creationId xmlns:p14="http://schemas.microsoft.com/office/powerpoint/2010/main" val="10210377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dirty="0" smtClean="0"/>
              <a:t>理科年表</a:t>
            </a:r>
            <a:endParaRPr kumimoji="1" lang="ja-JP" altLang="en-US" dirty="0"/>
          </a:p>
        </p:txBody>
      </p:sp>
      <p:sp>
        <p:nvSpPr>
          <p:cNvPr id="4" name="スライド番号プレースホルダー 3"/>
          <p:cNvSpPr>
            <a:spLocks noGrp="1"/>
          </p:cNvSpPr>
          <p:nvPr>
            <p:ph type="sldNum" sz="quarter" idx="12"/>
          </p:nvPr>
        </p:nvSpPr>
        <p:spPr/>
        <p:txBody>
          <a:bodyPr/>
          <a:lstStyle/>
          <a:p>
            <a:fld id="{9860B3DC-FA87-4EDF-ACDD-58741CF61299}" type="slidenum">
              <a:rPr kumimoji="1" lang="ja-JP" altLang="en-US" smtClean="0"/>
              <a:t>45</a:t>
            </a:fld>
            <a:endParaRPr kumimoji="1" lang="ja-JP" altLang="en-US" dirty="0"/>
          </a:p>
        </p:txBody>
      </p:sp>
      <p:pic>
        <p:nvPicPr>
          <p:cNvPr id="5" name="図 18" descr="new-hp.jpg"/>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73741" y="1196752"/>
            <a:ext cx="620910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ChangeArrowheads="1"/>
          </p:cNvSpPr>
          <p:nvPr/>
        </p:nvSpPr>
        <p:spPr bwMode="auto">
          <a:xfrm>
            <a:off x="286395" y="1164804"/>
            <a:ext cx="3565525" cy="608012"/>
          </a:xfrm>
          <a:prstGeom prst="rect">
            <a:avLst/>
          </a:prstGeom>
          <a:solidFill>
            <a:schemeClr val="bg1"/>
          </a:solidFill>
          <a:ln w="28575" algn="ctr">
            <a:solidFill>
              <a:srgbClr val="0000FF"/>
            </a:solidFill>
            <a:miter lim="800000"/>
            <a:headEnd/>
            <a:tailEnd/>
          </a:ln>
        </p:spPr>
        <p:txBody>
          <a:bodyPr wrap="none" anchor="b" anchorCtr="1"/>
          <a:lstStyle/>
          <a:p>
            <a:pPr marL="342900" indent="-342900" eaLnBrk="1" hangingPunct="1">
              <a:spcBef>
                <a:spcPct val="20000"/>
              </a:spcBef>
            </a:pPr>
            <a:r>
              <a:rPr kumimoji="1" lang="en-US" altLang="ja-JP" sz="3200" dirty="0">
                <a:latin typeface="HGP創英角ｺﾞｼｯｸUB" pitchFamily="50" charset="-128"/>
                <a:ea typeface="HGP創英角ｺﾞｼｯｸUB" pitchFamily="50" charset="-128"/>
              </a:rPr>
              <a:t>①</a:t>
            </a:r>
            <a:r>
              <a:rPr kumimoji="1" lang="ja-JP" altLang="en-US" sz="3200" dirty="0">
                <a:latin typeface="HGP創英角ｺﾞｼｯｸUB" pitchFamily="50" charset="-128"/>
                <a:ea typeface="HGP創英角ｺﾞｼｯｸUB" pitchFamily="50" charset="-128"/>
              </a:rPr>
              <a:t>図書館ＨＰを開く</a:t>
            </a:r>
          </a:p>
        </p:txBody>
      </p:sp>
      <p:sp>
        <p:nvSpPr>
          <p:cNvPr id="11" name="Oval 5"/>
          <p:cNvSpPr>
            <a:spLocks noChangeArrowheads="1"/>
          </p:cNvSpPr>
          <p:nvPr/>
        </p:nvSpPr>
        <p:spPr bwMode="auto">
          <a:xfrm>
            <a:off x="611560" y="3573016"/>
            <a:ext cx="1296144" cy="287338"/>
          </a:xfrm>
          <a:prstGeom prst="ellipse">
            <a:avLst/>
          </a:prstGeom>
          <a:noFill/>
          <a:ln w="2857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kumimoji="1" lang="ja-JP" altLang="en-US"/>
          </a:p>
        </p:txBody>
      </p:sp>
      <p:sp>
        <p:nvSpPr>
          <p:cNvPr id="7" name="テキスト ボックス 6"/>
          <p:cNvSpPr txBox="1"/>
          <p:nvPr/>
        </p:nvSpPr>
        <p:spPr>
          <a:xfrm>
            <a:off x="286395" y="5877272"/>
            <a:ext cx="8534077" cy="646331"/>
          </a:xfrm>
          <a:prstGeom prst="rect">
            <a:avLst/>
          </a:prstGeom>
          <a:noFill/>
        </p:spPr>
        <p:txBody>
          <a:bodyPr wrap="square" rtlCol="0">
            <a:spAutoFit/>
          </a:bodyPr>
          <a:lstStyle/>
          <a:p>
            <a:r>
              <a:rPr kumimoji="1" lang="ja-JP" altLang="en-US" dirty="0" smtClean="0"/>
              <a:t>学内のパソコンからアクセス可能。冊子体の理科年表をオンラインで読むことができる。</a:t>
            </a:r>
            <a:endParaRPr kumimoji="1" lang="en-US" altLang="ja-JP" dirty="0" smtClean="0"/>
          </a:p>
          <a:p>
            <a:r>
              <a:rPr lang="ja-JP" altLang="en-US" dirty="0"/>
              <a:t>データ</a:t>
            </a:r>
            <a:r>
              <a:rPr lang="ja-JP" altLang="en-US" dirty="0" smtClean="0"/>
              <a:t>をダウンロードして使うことができる。</a:t>
            </a:r>
            <a:endParaRPr kumimoji="1" lang="ja-JP" alt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3929" y="1959164"/>
            <a:ext cx="4876800" cy="38023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val 5"/>
          <p:cNvSpPr>
            <a:spLocks noChangeArrowheads="1"/>
          </p:cNvSpPr>
          <p:nvPr/>
        </p:nvSpPr>
        <p:spPr bwMode="auto">
          <a:xfrm>
            <a:off x="1745121" y="5069397"/>
            <a:ext cx="648072" cy="287338"/>
          </a:xfrm>
          <a:prstGeom prst="ellipse">
            <a:avLst/>
          </a:prstGeom>
          <a:noFill/>
          <a:ln w="2857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kumimoji="1" lang="ja-JP" altLang="en-US"/>
          </a:p>
        </p:txBody>
      </p:sp>
      <p:sp>
        <p:nvSpPr>
          <p:cNvPr id="12" name="Rectangle 9"/>
          <p:cNvSpPr>
            <a:spLocks noChangeArrowheads="1"/>
          </p:cNvSpPr>
          <p:nvPr/>
        </p:nvSpPr>
        <p:spPr bwMode="auto">
          <a:xfrm>
            <a:off x="1593929" y="1959164"/>
            <a:ext cx="2736850" cy="608013"/>
          </a:xfrm>
          <a:prstGeom prst="rect">
            <a:avLst/>
          </a:prstGeom>
          <a:solidFill>
            <a:schemeClr val="bg1"/>
          </a:solidFill>
          <a:ln w="28575" algn="ctr">
            <a:solidFill>
              <a:srgbClr val="0000FF"/>
            </a:solidFill>
            <a:miter lim="800000"/>
            <a:headEnd/>
            <a:tailEnd/>
          </a:ln>
        </p:spPr>
        <p:txBody>
          <a:bodyPr wrap="none" anchor="b" anchorCtr="1"/>
          <a:lstStyle/>
          <a:p>
            <a:pPr marL="342900" indent="-342900" eaLnBrk="1" hangingPunct="1">
              <a:spcBef>
                <a:spcPct val="20000"/>
              </a:spcBef>
            </a:pPr>
            <a:r>
              <a:rPr kumimoji="1" lang="en-US" altLang="ja-JP" sz="3200" dirty="0" smtClean="0">
                <a:latin typeface="HGP創英角ｺﾞｼｯｸUB" pitchFamily="50" charset="-128"/>
                <a:ea typeface="HGP創英角ｺﾞｼｯｸUB" pitchFamily="50" charset="-128"/>
              </a:rPr>
              <a:t>②</a:t>
            </a:r>
            <a:r>
              <a:rPr lang="ja-JP" altLang="en-US" sz="3200" dirty="0">
                <a:latin typeface="HGP創英角ｺﾞｼｯｸUB" pitchFamily="50" charset="-128"/>
                <a:ea typeface="HGP創英角ｺﾞｼｯｸUB" pitchFamily="50" charset="-128"/>
              </a:rPr>
              <a:t>選択</a:t>
            </a:r>
            <a:endParaRPr kumimoji="1" lang="ja-JP" altLang="en-US" sz="3200" dirty="0">
              <a:latin typeface="HGP創英角ｺﾞｼｯｸUB" pitchFamily="50" charset="-128"/>
              <a:ea typeface="HGP創英角ｺﾞｼｯｸUB" pitchFamily="50" charset="-128"/>
            </a:endParaRPr>
          </a:p>
        </p:txBody>
      </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3672" r="25199" b="22484"/>
          <a:stretch/>
        </p:blipFill>
        <p:spPr bwMode="auto">
          <a:xfrm>
            <a:off x="4468791" y="1456093"/>
            <a:ext cx="3740189" cy="44211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5"/>
          <p:cNvSpPr>
            <a:spLocks noChangeArrowheads="1"/>
          </p:cNvSpPr>
          <p:nvPr/>
        </p:nvSpPr>
        <p:spPr bwMode="auto">
          <a:xfrm>
            <a:off x="5934774" y="2567177"/>
            <a:ext cx="648072" cy="287338"/>
          </a:xfrm>
          <a:prstGeom prst="ellipse">
            <a:avLst/>
          </a:prstGeom>
          <a:noFill/>
          <a:ln w="2857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kumimoji="1" lang="ja-JP" altLang="en-US"/>
          </a:p>
        </p:txBody>
      </p:sp>
    </p:spTree>
    <p:extLst>
      <p:ext uri="{BB962C8B-B14F-4D97-AF65-F5344CB8AC3E}">
        <p14:creationId xmlns:p14="http://schemas.microsoft.com/office/powerpoint/2010/main" val="193066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5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2" grpId="0" animBg="1"/>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56513" y="2967335"/>
            <a:ext cx="7830990" cy="830997"/>
          </a:xfrm>
          <a:prstGeom prst="rect">
            <a:avLst/>
          </a:prstGeom>
          <a:noFill/>
        </p:spPr>
        <p:txBody>
          <a:bodyPr wrap="none" lIns="91440" tIns="45720" rIns="91440" bIns="45720">
            <a:spAutoFit/>
          </a:bodyPr>
          <a:lstStyle/>
          <a:p>
            <a:pPr algn="ctr"/>
            <a:r>
              <a:rPr lang="ja-JP" altLang="en-US" sz="4800" b="1" dirty="0" smtClean="0">
                <a:ln w="19050">
                  <a:solidFill>
                    <a:schemeClr val="tx2">
                      <a:tint val="1000"/>
                    </a:schemeClr>
                  </a:solidFill>
                  <a:prstDash val="solid"/>
                </a:ln>
                <a:solidFill>
                  <a:schemeClr val="accent3"/>
                </a:solidFill>
                <a:effectLst>
                  <a:outerShdw blurRad="38100" dist="38100" dir="2700000" algn="tl">
                    <a:srgbClr val="000000">
                      <a:alpha val="43137"/>
                    </a:srgbClr>
                  </a:outerShdw>
                </a:effectLst>
              </a:rPr>
              <a:t>ご清聴ありがとう</a:t>
            </a:r>
            <a:r>
              <a:rPr lang="ja-JP" altLang="en-US" sz="4800" b="1" dirty="0">
                <a:ln w="19050">
                  <a:solidFill>
                    <a:schemeClr val="tx2">
                      <a:tint val="1000"/>
                    </a:schemeClr>
                  </a:solidFill>
                  <a:prstDash val="solid"/>
                </a:ln>
                <a:solidFill>
                  <a:schemeClr val="accent3"/>
                </a:solidFill>
                <a:effectLst>
                  <a:outerShdw blurRad="38100" dist="38100" dir="2700000" algn="tl">
                    <a:srgbClr val="000000">
                      <a:alpha val="43137"/>
                    </a:srgbClr>
                  </a:outerShdw>
                </a:effectLst>
              </a:rPr>
              <a:t>ございました</a:t>
            </a:r>
          </a:p>
        </p:txBody>
      </p:sp>
      <p:sp>
        <p:nvSpPr>
          <p:cNvPr id="13" name="スライド番号プレースホルダー 12"/>
          <p:cNvSpPr>
            <a:spLocks noGrp="1"/>
          </p:cNvSpPr>
          <p:nvPr>
            <p:ph type="sldNum" sz="quarter" idx="12"/>
          </p:nvPr>
        </p:nvSpPr>
        <p:spPr/>
        <p:txBody>
          <a:bodyPr/>
          <a:lstStyle/>
          <a:p>
            <a:fld id="{9860B3DC-FA87-4EDF-ACDD-58741CF61299}" type="slidenum">
              <a:rPr kumimoji="1" lang="ja-JP" altLang="en-US" smtClean="0"/>
              <a:t>46</a:t>
            </a:fld>
            <a:endParaRPr kumimoji="1" lang="ja-JP" altLang="en-US"/>
          </a:p>
        </p:txBody>
      </p:sp>
    </p:spTree>
    <p:extLst>
      <p:ext uri="{BB962C8B-B14F-4D97-AF65-F5344CB8AC3E}">
        <p14:creationId xmlns:p14="http://schemas.microsoft.com/office/powerpoint/2010/main" val="9573755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44624"/>
            <a:ext cx="4968552" cy="792088"/>
          </a:xfrm>
        </p:spPr>
        <p:txBody>
          <a:bodyPr>
            <a:noAutofit/>
          </a:bodyPr>
          <a:lstStyle/>
          <a:p>
            <a:pPr algn="l"/>
            <a:r>
              <a:rPr kumimoji="1" lang="ja-JP" altLang="en-US" sz="4800" dirty="0" smtClean="0"/>
              <a:t>工学部の特徴</a:t>
            </a:r>
            <a:endParaRPr kumimoji="1" lang="ja-JP" altLang="en-US" sz="48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588227481"/>
              </p:ext>
            </p:extLst>
          </p:nvPr>
        </p:nvGraphicFramePr>
        <p:xfrm>
          <a:off x="457200" y="1196752"/>
          <a:ext cx="8229600" cy="4929411"/>
        </p:xfrm>
        <a:graphic>
          <a:graphicData uri="http://schemas.openxmlformats.org/drawingml/2006/chart">
            <c:chart xmlns:c="http://schemas.openxmlformats.org/drawingml/2006/chart" xmlns:r="http://schemas.openxmlformats.org/officeDocument/2006/relationships" r:id="rId2"/>
          </a:graphicData>
        </a:graphic>
      </p:graphicFrame>
      <p:sp>
        <p:nvSpPr>
          <p:cNvPr id="10" name="スライド番号プレースホルダー 9"/>
          <p:cNvSpPr>
            <a:spLocks noGrp="1"/>
          </p:cNvSpPr>
          <p:nvPr>
            <p:ph type="sldNum" sz="quarter" idx="12"/>
          </p:nvPr>
        </p:nvSpPr>
        <p:spPr/>
        <p:txBody>
          <a:bodyPr/>
          <a:lstStyle/>
          <a:p>
            <a:fld id="{9860B3DC-FA87-4EDF-ACDD-58741CF61299}" type="slidenum">
              <a:rPr kumimoji="1" lang="ja-JP" altLang="en-US" smtClean="0"/>
              <a:t>5</a:t>
            </a:fld>
            <a:endParaRPr kumimoji="1" lang="ja-JP" altLang="en-US" dirty="0"/>
          </a:p>
        </p:txBody>
      </p:sp>
      <p:sp>
        <p:nvSpPr>
          <p:cNvPr id="16" name="テキスト ボックス 15"/>
          <p:cNvSpPr txBox="1"/>
          <p:nvPr/>
        </p:nvSpPr>
        <p:spPr>
          <a:xfrm>
            <a:off x="72008" y="6488668"/>
            <a:ext cx="2195736" cy="338554"/>
          </a:xfrm>
          <a:prstGeom prst="rect">
            <a:avLst/>
          </a:prstGeom>
          <a:noFill/>
        </p:spPr>
        <p:txBody>
          <a:bodyPr wrap="square" rtlCol="0">
            <a:spAutoFit/>
          </a:bodyPr>
          <a:lstStyle/>
          <a:p>
            <a:r>
              <a:rPr kumimoji="1" lang="ja-JP" altLang="en-US" sz="1600" dirty="0" smtClean="0"/>
              <a:t>１．工学部分館概要</a:t>
            </a:r>
            <a:endParaRPr kumimoji="1" lang="ja-JP" altLang="en-US" sz="1600" dirty="0"/>
          </a:p>
        </p:txBody>
      </p:sp>
      <p:sp>
        <p:nvSpPr>
          <p:cNvPr id="7" name="正方形/長方形 6"/>
          <p:cNvSpPr/>
          <p:nvPr/>
        </p:nvSpPr>
        <p:spPr>
          <a:xfrm>
            <a:off x="5652120" y="2132856"/>
            <a:ext cx="1800200" cy="302433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吹き出し 8"/>
          <p:cNvSpPr/>
          <p:nvPr/>
        </p:nvSpPr>
        <p:spPr>
          <a:xfrm>
            <a:off x="2915816" y="1268760"/>
            <a:ext cx="3240360" cy="1224136"/>
          </a:xfrm>
          <a:prstGeom prst="wedgeRoundRectCallout">
            <a:avLst>
              <a:gd name="adj1" fmla="val 58249"/>
              <a:gd name="adj2" fmla="val 127215"/>
              <a:gd name="adj3" fmla="val 16667"/>
            </a:avLst>
          </a:prstGeom>
        </p:spPr>
        <p:style>
          <a:lnRef idx="2">
            <a:schemeClr val="accent1"/>
          </a:lnRef>
          <a:fillRef idx="1">
            <a:schemeClr val="lt1"/>
          </a:fillRef>
          <a:effectRef idx="0">
            <a:schemeClr val="accent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2400" dirty="0" smtClean="0"/>
              <a:t>工学部は</a:t>
            </a:r>
            <a:r>
              <a:rPr lang="ja-JP" altLang="en-US" sz="4400" dirty="0" smtClean="0">
                <a:solidFill>
                  <a:schemeClr val="tx1"/>
                </a:solidFill>
              </a:rPr>
              <a:t>約</a:t>
            </a:r>
            <a:r>
              <a:rPr lang="en-US" altLang="ja-JP" sz="4400" b="1" dirty="0" smtClean="0">
                <a:solidFill>
                  <a:srgbClr val="FF0000"/>
                </a:solidFill>
              </a:rPr>
              <a:t>8</a:t>
            </a:r>
            <a:r>
              <a:rPr lang="ja-JP" altLang="en-US" sz="4400" dirty="0" smtClean="0">
                <a:solidFill>
                  <a:schemeClr val="tx1"/>
                </a:solidFill>
              </a:rPr>
              <a:t>割</a:t>
            </a:r>
            <a:endParaRPr lang="en-US" altLang="ja-JP" sz="2400" dirty="0" smtClean="0">
              <a:solidFill>
                <a:schemeClr val="tx1"/>
              </a:solidFill>
            </a:endParaRPr>
          </a:p>
          <a:p>
            <a:pPr algn="ctr"/>
            <a:r>
              <a:rPr lang="ja-JP" altLang="en-US" sz="2400" dirty="0" smtClean="0"/>
              <a:t>が自然科学・工学分野</a:t>
            </a:r>
            <a:endParaRPr lang="ja-JP" sz="4400" dirty="0"/>
          </a:p>
        </p:txBody>
      </p:sp>
    </p:spTree>
    <p:extLst>
      <p:ext uri="{BB962C8B-B14F-4D97-AF65-F5344CB8AC3E}">
        <p14:creationId xmlns:p14="http://schemas.microsoft.com/office/powerpoint/2010/main" val="176274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3184" y="44624"/>
            <a:ext cx="3322712" cy="864096"/>
          </a:xfrm>
        </p:spPr>
        <p:txBody>
          <a:bodyPr>
            <a:noAutofit/>
          </a:bodyPr>
          <a:lstStyle/>
          <a:p>
            <a:pPr algn="l"/>
            <a:r>
              <a:rPr kumimoji="1" lang="ja-JP" altLang="en-US" sz="4800" dirty="0" smtClean="0"/>
              <a:t>開館時間</a:t>
            </a:r>
            <a:endParaRPr kumimoji="1" lang="ja-JP" altLang="en-US" sz="4800" dirty="0"/>
          </a:p>
        </p:txBody>
      </p:sp>
      <p:sp>
        <p:nvSpPr>
          <p:cNvPr id="5" name="コンテンツ プレースホルダー 4"/>
          <p:cNvSpPr>
            <a:spLocks noGrp="1"/>
          </p:cNvSpPr>
          <p:nvPr>
            <p:ph idx="1"/>
          </p:nvPr>
        </p:nvSpPr>
        <p:spPr>
          <a:xfrm>
            <a:off x="179512" y="4725144"/>
            <a:ext cx="8784976" cy="1401019"/>
          </a:xfrm>
        </p:spPr>
        <p:txBody>
          <a:bodyPr>
            <a:normAutofit fontScale="92500"/>
          </a:bodyPr>
          <a:lstStyle/>
          <a:p>
            <a:pPr marL="0" indent="0">
              <a:buNone/>
            </a:pPr>
            <a:r>
              <a:rPr lang="ja-JP" altLang="en-US" dirty="0">
                <a:solidFill>
                  <a:srgbClr val="FF3300"/>
                </a:solidFill>
                <a:latin typeface="Calibri" pitchFamily="34" charset="0"/>
              </a:rPr>
              <a:t>＊夏季休業期間中は土曜短縮開館（</a:t>
            </a:r>
            <a:r>
              <a:rPr lang="en-US" altLang="ja-JP" dirty="0">
                <a:solidFill>
                  <a:srgbClr val="FF3300"/>
                </a:solidFill>
                <a:latin typeface="Calibri" pitchFamily="34" charset="0"/>
              </a:rPr>
              <a:t>13:20</a:t>
            </a:r>
            <a:r>
              <a:rPr lang="ja-JP" altLang="en-US" dirty="0">
                <a:solidFill>
                  <a:srgbClr val="FF3300"/>
                </a:solidFill>
                <a:latin typeface="Calibri" pitchFamily="34" charset="0"/>
              </a:rPr>
              <a:t>～</a:t>
            </a:r>
            <a:r>
              <a:rPr lang="en-US" altLang="ja-JP" dirty="0">
                <a:solidFill>
                  <a:srgbClr val="FF3300"/>
                </a:solidFill>
                <a:latin typeface="Calibri" pitchFamily="34" charset="0"/>
              </a:rPr>
              <a:t>16</a:t>
            </a:r>
            <a:r>
              <a:rPr lang="ja-JP" altLang="en-US" dirty="0">
                <a:solidFill>
                  <a:srgbClr val="FF3300"/>
                </a:solidFill>
                <a:latin typeface="Calibri" pitchFamily="34" charset="0"/>
              </a:rPr>
              <a:t>：</a:t>
            </a:r>
            <a:r>
              <a:rPr lang="en-US" altLang="ja-JP" dirty="0">
                <a:solidFill>
                  <a:srgbClr val="FF3300"/>
                </a:solidFill>
                <a:latin typeface="Calibri" pitchFamily="34" charset="0"/>
              </a:rPr>
              <a:t>50</a:t>
            </a:r>
            <a:r>
              <a:rPr lang="ja-JP" altLang="en-US" dirty="0">
                <a:solidFill>
                  <a:srgbClr val="FF3300"/>
                </a:solidFill>
                <a:latin typeface="Calibri" pitchFamily="34" charset="0"/>
              </a:rPr>
              <a:t>）</a:t>
            </a:r>
          </a:p>
          <a:p>
            <a:pPr marL="0" indent="0">
              <a:buNone/>
            </a:pPr>
            <a:r>
              <a:rPr lang="ja-JP" altLang="en-US" dirty="0">
                <a:solidFill>
                  <a:srgbClr val="FF3300"/>
                </a:solidFill>
                <a:latin typeface="Calibri" pitchFamily="34" charset="0"/>
              </a:rPr>
              <a:t>＊臨時休館あり　（館内の掲示・</a:t>
            </a:r>
            <a:r>
              <a:rPr lang="en-US" altLang="ja-JP" dirty="0">
                <a:solidFill>
                  <a:srgbClr val="FF3300"/>
                </a:solidFill>
                <a:latin typeface="Calibri" pitchFamily="34" charset="0"/>
              </a:rPr>
              <a:t>HP</a:t>
            </a:r>
            <a:r>
              <a:rPr lang="ja-JP" altLang="en-US" dirty="0">
                <a:solidFill>
                  <a:srgbClr val="FF3300"/>
                </a:solidFill>
                <a:latin typeface="Calibri" pitchFamily="34" charset="0"/>
              </a:rPr>
              <a:t>で通知）</a:t>
            </a:r>
          </a:p>
          <a:p>
            <a:pPr marL="0" indent="0">
              <a:buNone/>
            </a:pPr>
            <a:endParaRPr kumimoji="1" lang="ja-JP" altLang="en-US" dirty="0"/>
          </a:p>
        </p:txBody>
      </p:sp>
      <p:graphicFrame>
        <p:nvGraphicFramePr>
          <p:cNvPr id="6" name="Group 19"/>
          <p:cNvGraphicFramePr>
            <a:graphicFrameLocks noGrp="1"/>
          </p:cNvGraphicFramePr>
          <p:nvPr>
            <p:extLst>
              <p:ext uri="{D42A27DB-BD31-4B8C-83A1-F6EECF244321}">
                <p14:modId xmlns:p14="http://schemas.microsoft.com/office/powerpoint/2010/main" val="70407509"/>
              </p:ext>
            </p:extLst>
          </p:nvPr>
        </p:nvGraphicFramePr>
        <p:xfrm>
          <a:off x="395536" y="1484784"/>
          <a:ext cx="8429625" cy="3071813"/>
        </p:xfrm>
        <a:graphic>
          <a:graphicData uri="http://schemas.openxmlformats.org/drawingml/2006/table">
            <a:tbl>
              <a:tblPr firstRow="1"/>
              <a:tblGrid>
                <a:gridCol w="3000375"/>
                <a:gridCol w="5429250"/>
              </a:tblGrid>
              <a:tr h="1785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3200" b="0" i="0" u="none" strike="noStrike" cap="none" normalizeH="0" baseline="0" dirty="0" smtClean="0">
                          <a:ln>
                            <a:noFill/>
                          </a:ln>
                          <a:solidFill>
                            <a:schemeClr val="tx1"/>
                          </a:solidFill>
                          <a:effectLst/>
                          <a:latin typeface="Arial" charset="0"/>
                          <a:ea typeface="ＭＳ Ｐゴシック" charset="-128"/>
                        </a:rPr>
                        <a:t>授業期間</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3200" b="0" i="0" u="none" strike="noStrike" cap="none" normalizeH="0" baseline="0" dirty="0" smtClean="0">
                          <a:ln>
                            <a:noFill/>
                          </a:ln>
                          <a:solidFill>
                            <a:schemeClr val="tx1"/>
                          </a:solidFill>
                          <a:effectLst/>
                          <a:latin typeface="Arial" charset="0"/>
                          <a:ea typeface="ＭＳ Ｐゴシック" charset="-128"/>
                        </a:rPr>
                        <a:t>平日　　  　     </a:t>
                      </a:r>
                      <a:r>
                        <a:rPr kumimoji="1" lang="en-US" altLang="ja-JP" sz="3200" b="0" i="0" u="none" strike="noStrike" cap="none" normalizeH="0" baseline="0" dirty="0" smtClean="0">
                          <a:ln>
                            <a:noFill/>
                          </a:ln>
                          <a:solidFill>
                            <a:schemeClr val="tx1"/>
                          </a:solidFill>
                          <a:effectLst/>
                          <a:latin typeface="Arial" charset="0"/>
                          <a:ea typeface="ＭＳ Ｐゴシック" charset="-128"/>
                        </a:rPr>
                        <a:t>8:30</a:t>
                      </a:r>
                      <a:r>
                        <a:rPr kumimoji="1" lang="ja-JP" altLang="en-US" sz="3200" b="0" i="0" u="none" strike="noStrike" cap="none" normalizeH="0" baseline="0" dirty="0" smtClean="0">
                          <a:ln>
                            <a:noFill/>
                          </a:ln>
                          <a:solidFill>
                            <a:schemeClr val="tx1"/>
                          </a:solidFill>
                          <a:effectLst/>
                          <a:latin typeface="Arial" charset="0"/>
                          <a:ea typeface="ＭＳ Ｐゴシック" charset="-128"/>
                        </a:rPr>
                        <a:t>～</a:t>
                      </a:r>
                      <a:r>
                        <a:rPr kumimoji="1" lang="en-US" altLang="ja-JP" sz="3200" b="0" i="0" u="none" strike="noStrike" cap="none" normalizeH="0" baseline="0" dirty="0" smtClean="0">
                          <a:ln>
                            <a:noFill/>
                          </a:ln>
                          <a:solidFill>
                            <a:schemeClr val="tx1"/>
                          </a:solidFill>
                          <a:effectLst/>
                          <a:latin typeface="Arial" charset="0"/>
                          <a:ea typeface="ＭＳ Ｐゴシック" charset="-128"/>
                        </a:rPr>
                        <a:t>21:45</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3200" b="0" i="0" u="none" strike="noStrike" cap="none" normalizeH="0" baseline="0" dirty="0" smtClean="0">
                          <a:ln>
                            <a:noFill/>
                          </a:ln>
                          <a:solidFill>
                            <a:schemeClr val="tx1"/>
                          </a:solidFill>
                          <a:effectLst/>
                          <a:latin typeface="Arial" charset="0"/>
                          <a:ea typeface="ＭＳ Ｐゴシック" charset="-128"/>
                        </a:rPr>
                        <a:t>土・日 　　     </a:t>
                      </a:r>
                      <a:r>
                        <a:rPr kumimoji="1" lang="en-US" altLang="ja-JP" sz="3200" b="0" i="0" u="none" strike="noStrike" cap="none" normalizeH="0" baseline="0" dirty="0" smtClean="0">
                          <a:ln>
                            <a:noFill/>
                          </a:ln>
                          <a:solidFill>
                            <a:schemeClr val="tx1"/>
                          </a:solidFill>
                          <a:effectLst/>
                          <a:latin typeface="Arial" charset="0"/>
                          <a:ea typeface="ＭＳ Ｐゴシック" charset="-128"/>
                        </a:rPr>
                        <a:t>11:00</a:t>
                      </a:r>
                      <a:r>
                        <a:rPr kumimoji="1" lang="ja-JP" altLang="en-US" sz="3200" b="0" i="0" u="none" strike="noStrike" cap="none" normalizeH="0" baseline="0" dirty="0" smtClean="0">
                          <a:ln>
                            <a:noFill/>
                          </a:ln>
                          <a:solidFill>
                            <a:schemeClr val="tx1"/>
                          </a:solidFill>
                          <a:effectLst/>
                          <a:latin typeface="Arial" charset="0"/>
                          <a:ea typeface="ＭＳ Ｐゴシック" charset="-128"/>
                        </a:rPr>
                        <a:t>～</a:t>
                      </a:r>
                      <a:r>
                        <a:rPr kumimoji="1" lang="en-US" altLang="ja-JP" sz="3200" b="0" i="0" u="none" strike="noStrike" cap="none" normalizeH="0" baseline="0" dirty="0" smtClean="0">
                          <a:ln>
                            <a:noFill/>
                          </a:ln>
                          <a:solidFill>
                            <a:schemeClr val="tx1"/>
                          </a:solidFill>
                          <a:effectLst/>
                          <a:latin typeface="Arial" charset="0"/>
                          <a:ea typeface="ＭＳ Ｐゴシック" charset="-128"/>
                        </a:rPr>
                        <a:t>19:00</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3200" b="0" i="0" u="none" strike="noStrike" cap="none" normalizeH="0" baseline="0" dirty="0" smtClean="0">
                          <a:ln>
                            <a:noFill/>
                          </a:ln>
                          <a:solidFill>
                            <a:schemeClr val="tx1"/>
                          </a:solidFill>
                          <a:effectLst/>
                          <a:latin typeface="Arial" charset="0"/>
                          <a:ea typeface="ＭＳ Ｐゴシック" charset="-128"/>
                        </a:rPr>
                        <a:t>祝日　　　　     休館</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r>
              <a:tr h="1285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3200" b="0" i="0" u="none" strike="noStrike" cap="none" normalizeH="0" baseline="0" dirty="0" smtClean="0">
                          <a:ln>
                            <a:noFill/>
                          </a:ln>
                          <a:solidFill>
                            <a:schemeClr val="tx1"/>
                          </a:solidFill>
                          <a:effectLst/>
                          <a:latin typeface="Arial" charset="0"/>
                          <a:ea typeface="ＭＳ Ｐゴシック" charset="-128"/>
                        </a:rPr>
                        <a:t>休業期間</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3200" b="0" i="0" u="none" strike="noStrike" cap="none" normalizeH="0" baseline="0" dirty="0" smtClean="0">
                        <a:ln>
                          <a:noFill/>
                        </a:ln>
                        <a:solidFill>
                          <a:schemeClr val="tx1"/>
                        </a:solidFill>
                        <a:effectLst/>
                        <a:latin typeface="Arial"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3200" b="0" i="0" u="none" strike="noStrike" cap="none" normalizeH="0" baseline="0" dirty="0" smtClean="0">
                          <a:ln>
                            <a:noFill/>
                          </a:ln>
                          <a:solidFill>
                            <a:schemeClr val="tx1"/>
                          </a:solidFill>
                          <a:effectLst/>
                          <a:latin typeface="Arial" charset="0"/>
                          <a:ea typeface="ＭＳ Ｐゴシック" charset="-128"/>
                        </a:rPr>
                        <a:t>平日　</a:t>
                      </a:r>
                      <a:r>
                        <a:rPr kumimoji="0" lang="ja-JP" altLang="en-US" sz="3200" b="0" i="0" u="none" strike="noStrike" cap="none" normalizeH="0" baseline="0" dirty="0" smtClean="0">
                          <a:ln>
                            <a:noFill/>
                          </a:ln>
                          <a:solidFill>
                            <a:schemeClr val="tx1"/>
                          </a:solidFill>
                          <a:effectLst/>
                          <a:latin typeface="Arial" charset="0"/>
                          <a:ea typeface="ＭＳ Ｐゴシック" charset="-128"/>
                        </a:rPr>
                        <a:t>　 　　    </a:t>
                      </a:r>
                      <a:r>
                        <a:rPr kumimoji="0" lang="en-US" altLang="ja-JP" sz="3200" b="0" i="0" u="none" strike="noStrike" cap="none" normalizeH="0" baseline="0" dirty="0" smtClean="0">
                          <a:ln>
                            <a:noFill/>
                          </a:ln>
                          <a:solidFill>
                            <a:schemeClr val="tx1"/>
                          </a:solidFill>
                          <a:effectLst/>
                          <a:latin typeface="Arial" charset="0"/>
                          <a:ea typeface="ＭＳ Ｐゴシック" charset="-128"/>
                        </a:rPr>
                        <a:t>8:30</a:t>
                      </a:r>
                      <a:r>
                        <a:rPr kumimoji="1" lang="ja-JP" altLang="en-US" sz="3200" b="0" i="0" u="none" strike="noStrike" cap="none" normalizeH="0" baseline="0" dirty="0" smtClean="0">
                          <a:ln>
                            <a:noFill/>
                          </a:ln>
                          <a:solidFill>
                            <a:schemeClr val="tx1"/>
                          </a:solidFill>
                          <a:effectLst/>
                          <a:latin typeface="Arial" charset="0"/>
                          <a:ea typeface="ＭＳ Ｐゴシック" charset="-128"/>
                        </a:rPr>
                        <a:t>～</a:t>
                      </a:r>
                      <a:r>
                        <a:rPr kumimoji="1" lang="en-US" altLang="ja-JP" sz="3200" b="0" i="0" u="none" strike="noStrike" cap="none" normalizeH="0" baseline="0" dirty="0" smtClean="0">
                          <a:ln>
                            <a:noFill/>
                          </a:ln>
                          <a:solidFill>
                            <a:schemeClr val="tx1"/>
                          </a:solidFill>
                          <a:effectLst/>
                          <a:latin typeface="Arial" charset="0"/>
                          <a:ea typeface="ＭＳ Ｐゴシック" charset="-128"/>
                        </a:rPr>
                        <a:t>17</a:t>
                      </a:r>
                      <a:r>
                        <a:rPr kumimoji="1" lang="ja-JP" altLang="en-US" sz="3200" b="0" i="0" u="none" strike="noStrike" cap="none" normalizeH="0" baseline="0" dirty="0" smtClean="0">
                          <a:ln>
                            <a:noFill/>
                          </a:ln>
                          <a:solidFill>
                            <a:schemeClr val="tx1"/>
                          </a:solidFill>
                          <a:effectLst/>
                          <a:latin typeface="Arial" charset="0"/>
                          <a:ea typeface="ＭＳ Ｐゴシック" charset="-128"/>
                        </a:rPr>
                        <a:t>：００</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3200" b="0" i="0" u="none" strike="noStrike" cap="none" normalizeH="0" baseline="0" dirty="0" smtClean="0">
                          <a:ln>
                            <a:noFill/>
                          </a:ln>
                          <a:solidFill>
                            <a:schemeClr val="tx1"/>
                          </a:solidFill>
                          <a:effectLst/>
                          <a:latin typeface="Arial" charset="0"/>
                          <a:ea typeface="ＭＳ Ｐゴシック" charset="-128"/>
                        </a:rPr>
                        <a:t>土日・祝日　　休館</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 name="スライド番号プレースホルダー 10"/>
          <p:cNvSpPr>
            <a:spLocks noGrp="1"/>
          </p:cNvSpPr>
          <p:nvPr>
            <p:ph type="sldNum" sz="quarter" idx="12"/>
          </p:nvPr>
        </p:nvSpPr>
        <p:spPr/>
        <p:txBody>
          <a:bodyPr/>
          <a:lstStyle/>
          <a:p>
            <a:fld id="{9860B3DC-FA87-4EDF-ACDD-58741CF61299}" type="slidenum">
              <a:rPr kumimoji="1" lang="ja-JP" altLang="en-US" smtClean="0"/>
              <a:t>6</a:t>
            </a:fld>
            <a:endParaRPr kumimoji="1" lang="ja-JP" altLang="en-US" dirty="0"/>
          </a:p>
        </p:txBody>
      </p:sp>
      <p:sp>
        <p:nvSpPr>
          <p:cNvPr id="12" name="テキスト ボックス 11"/>
          <p:cNvSpPr txBox="1"/>
          <p:nvPr/>
        </p:nvSpPr>
        <p:spPr>
          <a:xfrm>
            <a:off x="72008" y="6488668"/>
            <a:ext cx="2195736" cy="338554"/>
          </a:xfrm>
          <a:prstGeom prst="rect">
            <a:avLst/>
          </a:prstGeom>
          <a:noFill/>
        </p:spPr>
        <p:txBody>
          <a:bodyPr wrap="square" rtlCol="0">
            <a:spAutoFit/>
          </a:bodyPr>
          <a:lstStyle/>
          <a:p>
            <a:r>
              <a:rPr kumimoji="1" lang="ja-JP" altLang="en-US" sz="1600" dirty="0" smtClean="0"/>
              <a:t>１．工学部分館概要</a:t>
            </a:r>
            <a:endParaRPr kumimoji="1" lang="ja-JP" altLang="en-US" sz="1600" dirty="0"/>
          </a:p>
        </p:txBody>
      </p:sp>
    </p:spTree>
    <p:extLst>
      <p:ext uri="{BB962C8B-B14F-4D97-AF65-F5344CB8AC3E}">
        <p14:creationId xmlns:p14="http://schemas.microsoft.com/office/powerpoint/2010/main" val="2522675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1176" y="44624"/>
            <a:ext cx="2962672" cy="792088"/>
          </a:xfrm>
        </p:spPr>
        <p:txBody>
          <a:bodyPr>
            <a:noAutofit/>
          </a:bodyPr>
          <a:lstStyle/>
          <a:p>
            <a:r>
              <a:rPr kumimoji="1" lang="ja-JP" altLang="en-US" sz="4800" dirty="0" smtClean="0"/>
              <a:t>貸出期間</a:t>
            </a:r>
            <a:endParaRPr kumimoji="1" lang="ja-JP" altLang="en-US" sz="48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869856203"/>
              </p:ext>
            </p:extLst>
          </p:nvPr>
        </p:nvGraphicFramePr>
        <p:xfrm>
          <a:off x="467544" y="1340769"/>
          <a:ext cx="8229600" cy="4248470"/>
        </p:xfrm>
        <a:graphic>
          <a:graphicData uri="http://schemas.openxmlformats.org/drawingml/2006/table">
            <a:tbl>
              <a:tblPr firstRow="1" firstCol="1" bandRow="1">
                <a:tableStyleId>{21E4AEA4-8DFA-4A89-87EB-49C32662AFE0}</a:tableStyleId>
              </a:tblPr>
              <a:tblGrid>
                <a:gridCol w="2057400"/>
                <a:gridCol w="2057400"/>
                <a:gridCol w="2057400"/>
                <a:gridCol w="2057400"/>
              </a:tblGrid>
              <a:tr h="849694">
                <a:tc>
                  <a:txBody>
                    <a:bodyPr/>
                    <a:lstStyle/>
                    <a:p>
                      <a:endParaRPr kumimoji="1" lang="ja-JP" altLang="en-US" dirty="0"/>
                    </a:p>
                  </a:txBody>
                  <a:tcPr/>
                </a:tc>
                <a:tc>
                  <a:txBody>
                    <a:bodyPr/>
                    <a:lstStyle/>
                    <a:p>
                      <a:pPr algn="ctr"/>
                      <a:r>
                        <a:rPr kumimoji="1" lang="ja-JP" altLang="en-US" sz="3600" dirty="0" smtClean="0"/>
                        <a:t>利用者</a:t>
                      </a:r>
                      <a:endParaRPr kumimoji="1" lang="ja-JP" altLang="en-US" sz="3600" dirty="0"/>
                    </a:p>
                  </a:txBody>
                  <a:tcPr anchor="ctr"/>
                </a:tc>
                <a:tc>
                  <a:txBody>
                    <a:bodyPr/>
                    <a:lstStyle/>
                    <a:p>
                      <a:pPr algn="ctr"/>
                      <a:r>
                        <a:rPr kumimoji="1" lang="ja-JP" altLang="en-US" sz="3600" dirty="0" smtClean="0"/>
                        <a:t>冊数</a:t>
                      </a:r>
                      <a:endParaRPr kumimoji="1" lang="ja-JP" altLang="en-US" sz="3600" dirty="0"/>
                    </a:p>
                  </a:txBody>
                  <a:tcPr anchor="ctr"/>
                </a:tc>
                <a:tc>
                  <a:txBody>
                    <a:bodyPr/>
                    <a:lstStyle/>
                    <a:p>
                      <a:pPr algn="ctr"/>
                      <a:r>
                        <a:rPr kumimoji="1" lang="ja-JP" altLang="en-US" sz="3600" dirty="0" smtClean="0"/>
                        <a:t>期間</a:t>
                      </a:r>
                      <a:endParaRPr kumimoji="1" lang="ja-JP" altLang="en-US" sz="3600" dirty="0"/>
                    </a:p>
                  </a:txBody>
                  <a:tcPr anchor="ctr"/>
                </a:tc>
              </a:tr>
              <a:tr h="849694">
                <a:tc rowSpan="3">
                  <a:txBody>
                    <a:bodyPr/>
                    <a:lstStyle/>
                    <a:p>
                      <a:pPr algn="ctr"/>
                      <a:r>
                        <a:rPr kumimoji="1" lang="ja-JP" altLang="en-US" sz="3600" dirty="0" smtClean="0"/>
                        <a:t>図　書</a:t>
                      </a:r>
                      <a:endParaRPr kumimoji="1" lang="ja-JP" altLang="en-US" sz="3600" dirty="0"/>
                    </a:p>
                  </a:txBody>
                  <a:tcPr anchor="ctr">
                    <a:lnB w="57150" cap="flat" cmpd="sng" algn="ctr">
                      <a:solidFill>
                        <a:schemeClr val="bg1"/>
                      </a:solidFill>
                      <a:prstDash val="solid"/>
                      <a:round/>
                      <a:headEnd type="none" w="med" len="med"/>
                      <a:tailEnd type="none" w="med" len="med"/>
                    </a:lnB>
                  </a:tcPr>
                </a:tc>
                <a:tc>
                  <a:txBody>
                    <a:bodyPr/>
                    <a:lstStyle/>
                    <a:p>
                      <a:pPr algn="l"/>
                      <a:r>
                        <a:rPr kumimoji="1" lang="ja-JP" altLang="en-US" sz="3200" b="1" dirty="0" smtClean="0">
                          <a:solidFill>
                            <a:srgbClr val="FF0000"/>
                          </a:solidFill>
                        </a:rPr>
                        <a:t>１～３年生</a:t>
                      </a:r>
                      <a:endParaRPr kumimoji="1" lang="en-US" altLang="ja-JP" sz="3200" b="1" dirty="0" smtClean="0">
                        <a:solidFill>
                          <a:srgbClr val="FF0000"/>
                        </a:solidFill>
                      </a:endParaRPr>
                    </a:p>
                  </a:txBody>
                  <a:tcPr anchor="ctr"/>
                </a:tc>
                <a:tc>
                  <a:txBody>
                    <a:bodyPr/>
                    <a:lstStyle/>
                    <a:p>
                      <a:pPr algn="l"/>
                      <a:r>
                        <a:rPr kumimoji="1" lang="en-US" altLang="ja-JP" sz="3200" b="1" dirty="0" smtClean="0">
                          <a:solidFill>
                            <a:srgbClr val="FF0000"/>
                          </a:solidFill>
                        </a:rPr>
                        <a:t>10</a:t>
                      </a:r>
                      <a:r>
                        <a:rPr kumimoji="1" lang="ja-JP" altLang="en-US" sz="3200" b="1" dirty="0" smtClean="0">
                          <a:solidFill>
                            <a:srgbClr val="FF0000"/>
                          </a:solidFill>
                        </a:rPr>
                        <a:t>冊</a:t>
                      </a:r>
                      <a:endParaRPr kumimoji="1" lang="en-US" altLang="ja-JP" sz="3200" b="1" dirty="0" smtClean="0">
                        <a:solidFill>
                          <a:srgbClr val="FF0000"/>
                        </a:solidFill>
                      </a:endParaRPr>
                    </a:p>
                  </a:txBody>
                  <a:tcPr anchor="ctr"/>
                </a:tc>
                <a:tc>
                  <a:txBody>
                    <a:bodyPr/>
                    <a:lstStyle/>
                    <a:p>
                      <a:pPr algn="l"/>
                      <a:r>
                        <a:rPr kumimoji="1" lang="en-US" altLang="ja-JP" sz="3200" b="1" dirty="0" smtClean="0">
                          <a:solidFill>
                            <a:srgbClr val="FF0000"/>
                          </a:solidFill>
                        </a:rPr>
                        <a:t>14</a:t>
                      </a:r>
                      <a:r>
                        <a:rPr kumimoji="1" lang="ja-JP" altLang="en-US" sz="3200" b="1" dirty="0" smtClean="0">
                          <a:solidFill>
                            <a:srgbClr val="FF0000"/>
                          </a:solidFill>
                        </a:rPr>
                        <a:t>日</a:t>
                      </a:r>
                      <a:endParaRPr kumimoji="1" lang="ja-JP" altLang="en-US" sz="3200" b="1" dirty="0">
                        <a:solidFill>
                          <a:srgbClr val="FF0000"/>
                        </a:solidFill>
                      </a:endParaRPr>
                    </a:p>
                  </a:txBody>
                  <a:tcPr anchor="ctr"/>
                </a:tc>
              </a:tr>
              <a:tr h="849694">
                <a:tc vMerge="1">
                  <a:txBody>
                    <a:bodyPr/>
                    <a:lstStyle/>
                    <a:p>
                      <a:endParaRPr kumimoji="1" lang="ja-JP" altLang="en-US" dirty="0"/>
                    </a:p>
                  </a:txBody>
                  <a:tcPr/>
                </a:tc>
                <a:tc>
                  <a:txBody>
                    <a:bodyPr/>
                    <a:lstStyle/>
                    <a:p>
                      <a:pPr algn="l"/>
                      <a:r>
                        <a:rPr kumimoji="1" lang="ja-JP" altLang="en-US" sz="3200" dirty="0" smtClean="0"/>
                        <a:t>４年生</a:t>
                      </a:r>
                      <a:endParaRPr kumimoji="1" lang="ja-JP" altLang="en-US" sz="3200" dirty="0"/>
                    </a:p>
                  </a:txBody>
                  <a:tcPr anchor="ctr"/>
                </a:tc>
                <a:tc>
                  <a:txBody>
                    <a:bodyPr/>
                    <a:lstStyle/>
                    <a:p>
                      <a:pPr algn="l"/>
                      <a:r>
                        <a:rPr kumimoji="1" lang="en-US" altLang="ja-JP" sz="3200" dirty="0" smtClean="0"/>
                        <a:t>15</a:t>
                      </a:r>
                      <a:r>
                        <a:rPr kumimoji="1" lang="ja-JP" altLang="en-US" sz="3200" dirty="0" smtClean="0"/>
                        <a:t>冊</a:t>
                      </a:r>
                      <a:endParaRPr kumimoji="1" lang="ja-JP" altLang="en-US" sz="3200" dirty="0"/>
                    </a:p>
                  </a:txBody>
                  <a:tcPr anchor="ctr"/>
                </a:tc>
                <a:tc>
                  <a:txBody>
                    <a:bodyPr/>
                    <a:lstStyle/>
                    <a:p>
                      <a:pPr algn="l"/>
                      <a:r>
                        <a:rPr kumimoji="1" lang="en-US" altLang="ja-JP" sz="3200" dirty="0" smtClean="0"/>
                        <a:t>28</a:t>
                      </a:r>
                      <a:r>
                        <a:rPr kumimoji="1" lang="ja-JP" altLang="en-US" sz="3200" dirty="0" smtClean="0"/>
                        <a:t>日</a:t>
                      </a:r>
                      <a:endParaRPr kumimoji="1" lang="ja-JP" altLang="en-US" sz="3200" dirty="0"/>
                    </a:p>
                  </a:txBody>
                  <a:tcPr anchor="ctr"/>
                </a:tc>
              </a:tr>
              <a:tr h="849694">
                <a:tc vMerge="1">
                  <a:txBody>
                    <a:bodyPr/>
                    <a:lstStyle/>
                    <a:p>
                      <a:endParaRPr kumimoji="1" lang="ja-JP" altLang="en-US" dirty="0"/>
                    </a:p>
                  </a:txBody>
                  <a:tcPr/>
                </a:tc>
                <a:tc>
                  <a:txBody>
                    <a:bodyPr/>
                    <a:lstStyle/>
                    <a:p>
                      <a:pPr algn="l"/>
                      <a:r>
                        <a:rPr kumimoji="1" lang="ja-JP" altLang="en-US" sz="3200" dirty="0" smtClean="0"/>
                        <a:t>大学院生</a:t>
                      </a:r>
                      <a:endParaRPr kumimoji="1" lang="ja-JP" altLang="en-US" sz="3200" dirty="0"/>
                    </a:p>
                  </a:txBody>
                  <a:tcPr anchor="ctr">
                    <a:lnB w="57150" cap="flat" cmpd="sng" algn="ctr">
                      <a:solidFill>
                        <a:schemeClr val="bg1"/>
                      </a:solidFill>
                      <a:prstDash val="solid"/>
                      <a:round/>
                      <a:headEnd type="none" w="med" len="med"/>
                      <a:tailEnd type="none" w="med" len="med"/>
                    </a:lnB>
                  </a:tcPr>
                </a:tc>
                <a:tc>
                  <a:txBody>
                    <a:bodyPr/>
                    <a:lstStyle/>
                    <a:p>
                      <a:pPr algn="l"/>
                      <a:r>
                        <a:rPr kumimoji="1" lang="en-US" altLang="ja-JP" sz="3200" dirty="0" smtClean="0"/>
                        <a:t>20</a:t>
                      </a:r>
                      <a:r>
                        <a:rPr kumimoji="1" lang="ja-JP" altLang="en-US" sz="3200" dirty="0" smtClean="0"/>
                        <a:t>冊</a:t>
                      </a:r>
                      <a:endParaRPr kumimoji="1" lang="ja-JP" altLang="en-US" sz="3200" dirty="0"/>
                    </a:p>
                  </a:txBody>
                  <a:tcPr anchor="ctr">
                    <a:lnB w="57150" cap="flat" cmpd="sng" algn="ctr">
                      <a:solidFill>
                        <a:schemeClr val="bg1"/>
                      </a:solidFill>
                      <a:prstDash val="solid"/>
                      <a:round/>
                      <a:headEnd type="none" w="med" len="med"/>
                      <a:tailEnd type="none" w="med" len="med"/>
                    </a:lnB>
                  </a:tcPr>
                </a:tc>
                <a:tc>
                  <a:txBody>
                    <a:bodyPr/>
                    <a:lstStyle/>
                    <a:p>
                      <a:pPr algn="l"/>
                      <a:r>
                        <a:rPr kumimoji="1" lang="en-US" altLang="ja-JP" sz="3200" dirty="0" smtClean="0"/>
                        <a:t>28</a:t>
                      </a:r>
                      <a:r>
                        <a:rPr kumimoji="1" lang="ja-JP" altLang="en-US" sz="3200" dirty="0" smtClean="0"/>
                        <a:t>日</a:t>
                      </a:r>
                      <a:endParaRPr kumimoji="1" lang="ja-JP" altLang="en-US" sz="3200" dirty="0"/>
                    </a:p>
                  </a:txBody>
                  <a:tcPr anchor="ctr">
                    <a:lnB w="57150" cap="flat" cmpd="sng" algn="ctr">
                      <a:solidFill>
                        <a:schemeClr val="bg1"/>
                      </a:solidFill>
                      <a:prstDash val="solid"/>
                      <a:round/>
                      <a:headEnd type="none" w="med" len="med"/>
                      <a:tailEnd type="none" w="med" len="med"/>
                    </a:lnB>
                  </a:tcPr>
                </a:tc>
              </a:tr>
              <a:tr h="849694">
                <a:tc>
                  <a:txBody>
                    <a:bodyPr/>
                    <a:lstStyle/>
                    <a:p>
                      <a:pPr algn="ctr"/>
                      <a:r>
                        <a:rPr kumimoji="1" lang="ja-JP" altLang="en-US" sz="2800" dirty="0" smtClean="0"/>
                        <a:t>視聴覚資料</a:t>
                      </a:r>
                      <a:endParaRPr kumimoji="1" lang="ja-JP" altLang="en-US" sz="2800" dirty="0"/>
                    </a:p>
                  </a:txBody>
                  <a:tcPr anchor="ctr">
                    <a:lnT w="57150" cap="flat" cmpd="sng" algn="ctr">
                      <a:solidFill>
                        <a:schemeClr val="bg1"/>
                      </a:solidFill>
                      <a:prstDash val="solid"/>
                      <a:round/>
                      <a:headEnd type="none" w="med" len="med"/>
                      <a:tailEnd type="none" w="med" len="med"/>
                    </a:lnT>
                  </a:tcPr>
                </a:tc>
                <a:tc>
                  <a:txBody>
                    <a:bodyPr/>
                    <a:lstStyle/>
                    <a:p>
                      <a:pPr algn="l"/>
                      <a:r>
                        <a:rPr kumimoji="1" lang="ja-JP" altLang="en-US" sz="3200" dirty="0" smtClean="0"/>
                        <a:t>全利用者</a:t>
                      </a:r>
                      <a:endParaRPr kumimoji="1" lang="ja-JP" altLang="en-US" sz="3200" dirty="0"/>
                    </a:p>
                  </a:txBody>
                  <a:tcPr anchor="ctr">
                    <a:lnT w="57150" cap="flat" cmpd="sng" algn="ctr">
                      <a:solidFill>
                        <a:schemeClr val="bg1"/>
                      </a:solidFill>
                      <a:prstDash val="solid"/>
                      <a:round/>
                      <a:headEnd type="none" w="med" len="med"/>
                      <a:tailEnd type="none" w="med" len="med"/>
                    </a:lnT>
                  </a:tcPr>
                </a:tc>
                <a:tc>
                  <a:txBody>
                    <a:bodyPr/>
                    <a:lstStyle/>
                    <a:p>
                      <a:pPr algn="l"/>
                      <a:r>
                        <a:rPr kumimoji="1" lang="en-US" altLang="ja-JP" sz="3200" dirty="0" smtClean="0"/>
                        <a:t>5</a:t>
                      </a:r>
                      <a:r>
                        <a:rPr kumimoji="1" lang="ja-JP" altLang="en-US" sz="3200" dirty="0" smtClean="0"/>
                        <a:t>点</a:t>
                      </a:r>
                      <a:endParaRPr kumimoji="1" lang="ja-JP" altLang="en-US" sz="3200" dirty="0"/>
                    </a:p>
                  </a:txBody>
                  <a:tcPr anchor="ctr">
                    <a:lnT w="57150" cap="flat" cmpd="sng" algn="ctr">
                      <a:solidFill>
                        <a:schemeClr val="bg1"/>
                      </a:solidFill>
                      <a:prstDash val="solid"/>
                      <a:round/>
                      <a:headEnd type="none" w="med" len="med"/>
                      <a:tailEnd type="none" w="med" len="med"/>
                    </a:lnT>
                  </a:tcPr>
                </a:tc>
                <a:tc>
                  <a:txBody>
                    <a:bodyPr/>
                    <a:lstStyle/>
                    <a:p>
                      <a:pPr algn="l"/>
                      <a:r>
                        <a:rPr kumimoji="1" lang="en-US" altLang="ja-JP" sz="3200" dirty="0" smtClean="0"/>
                        <a:t>7</a:t>
                      </a:r>
                      <a:r>
                        <a:rPr kumimoji="1" lang="ja-JP" altLang="en-US" sz="3200" dirty="0" smtClean="0"/>
                        <a:t>日</a:t>
                      </a:r>
                      <a:endParaRPr kumimoji="1" lang="ja-JP" altLang="en-US" sz="3200" dirty="0"/>
                    </a:p>
                  </a:txBody>
                  <a:tcPr anchor="ctr">
                    <a:lnT w="57150" cap="flat" cmpd="sng" algn="ctr">
                      <a:solidFill>
                        <a:schemeClr val="bg1"/>
                      </a:solidFill>
                      <a:prstDash val="solid"/>
                      <a:round/>
                      <a:headEnd type="none" w="med" len="med"/>
                      <a:tailEnd type="none" w="med" len="med"/>
                    </a:lnT>
                  </a:tcPr>
                </a:tc>
              </a:tr>
            </a:tbl>
          </a:graphicData>
        </a:graphic>
      </p:graphicFrame>
      <p:sp>
        <p:nvSpPr>
          <p:cNvPr id="10" name="スライド番号プレースホルダー 9"/>
          <p:cNvSpPr>
            <a:spLocks noGrp="1"/>
          </p:cNvSpPr>
          <p:nvPr>
            <p:ph type="sldNum" sz="quarter" idx="12"/>
          </p:nvPr>
        </p:nvSpPr>
        <p:spPr/>
        <p:txBody>
          <a:bodyPr/>
          <a:lstStyle/>
          <a:p>
            <a:fld id="{9860B3DC-FA87-4EDF-ACDD-58741CF61299}" type="slidenum">
              <a:rPr kumimoji="1" lang="ja-JP" altLang="en-US" smtClean="0"/>
              <a:t>7</a:t>
            </a:fld>
            <a:endParaRPr kumimoji="1" lang="ja-JP" altLang="en-US" dirty="0"/>
          </a:p>
        </p:txBody>
      </p:sp>
      <p:sp>
        <p:nvSpPr>
          <p:cNvPr id="11" name="テキスト ボックス 10"/>
          <p:cNvSpPr txBox="1"/>
          <p:nvPr/>
        </p:nvSpPr>
        <p:spPr>
          <a:xfrm>
            <a:off x="72008" y="6488668"/>
            <a:ext cx="2195736" cy="338554"/>
          </a:xfrm>
          <a:prstGeom prst="rect">
            <a:avLst/>
          </a:prstGeom>
          <a:noFill/>
        </p:spPr>
        <p:txBody>
          <a:bodyPr wrap="square" rtlCol="0">
            <a:spAutoFit/>
          </a:bodyPr>
          <a:lstStyle/>
          <a:p>
            <a:r>
              <a:rPr kumimoji="1" lang="ja-JP" altLang="en-US" sz="1600" dirty="0" smtClean="0"/>
              <a:t>１．工学部分館概要</a:t>
            </a:r>
            <a:endParaRPr kumimoji="1" lang="ja-JP" altLang="en-US" sz="1600" dirty="0"/>
          </a:p>
        </p:txBody>
      </p:sp>
      <p:sp>
        <p:nvSpPr>
          <p:cNvPr id="3" name="テキスト ボックス 2"/>
          <p:cNvSpPr txBox="1"/>
          <p:nvPr/>
        </p:nvSpPr>
        <p:spPr>
          <a:xfrm>
            <a:off x="467544" y="5723964"/>
            <a:ext cx="6264696" cy="400110"/>
          </a:xfrm>
          <a:prstGeom prst="rect">
            <a:avLst/>
          </a:prstGeom>
          <a:noFill/>
        </p:spPr>
        <p:txBody>
          <a:bodyPr wrap="square" rtlCol="0">
            <a:spAutoFit/>
          </a:bodyPr>
          <a:lstStyle/>
          <a:p>
            <a:r>
              <a:rPr lang="en-US" altLang="ja-JP" sz="2000" dirty="0" smtClean="0"/>
              <a:t>※</a:t>
            </a:r>
            <a:r>
              <a:rPr lang="ja-JP" altLang="en-US" sz="2000" dirty="0" smtClean="0"/>
              <a:t>図書は予約がなければ、一回まで貸出期間の更新可</a:t>
            </a:r>
            <a:endParaRPr kumimoji="1" lang="ja-JP" altLang="en-US" sz="2000" dirty="0"/>
          </a:p>
        </p:txBody>
      </p:sp>
    </p:spTree>
    <p:extLst>
      <p:ext uri="{BB962C8B-B14F-4D97-AF65-F5344CB8AC3E}">
        <p14:creationId xmlns:p14="http://schemas.microsoft.com/office/powerpoint/2010/main" val="2577880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693988"/>
            <a:ext cx="7772400" cy="1470025"/>
          </a:xfrm>
        </p:spPr>
        <p:txBody>
          <a:bodyPr>
            <a:normAutofit/>
          </a:bodyPr>
          <a:lstStyle/>
          <a:p>
            <a:r>
              <a:rPr lang="ja-JP" altLang="en-US" dirty="0" smtClean="0"/>
              <a:t>２．図書館を使った</a:t>
            </a:r>
            <a:r>
              <a:rPr lang="en-US" altLang="ja-JP" dirty="0"/>
              <a:t/>
            </a:r>
            <a:br>
              <a:rPr lang="en-US" altLang="ja-JP" dirty="0"/>
            </a:br>
            <a:r>
              <a:rPr lang="ja-JP" altLang="en-US" dirty="0" smtClean="0"/>
              <a:t>調査・情報収集フロー</a:t>
            </a:r>
            <a:endParaRPr lang="ja-JP" altLang="en-US" dirty="0"/>
          </a:p>
        </p:txBody>
      </p:sp>
      <p:sp>
        <p:nvSpPr>
          <p:cNvPr id="5" name="スライド番号プレースホルダー 4"/>
          <p:cNvSpPr>
            <a:spLocks noGrp="1"/>
          </p:cNvSpPr>
          <p:nvPr>
            <p:ph type="sldNum" sz="quarter" idx="12"/>
          </p:nvPr>
        </p:nvSpPr>
        <p:spPr/>
        <p:txBody>
          <a:bodyPr/>
          <a:lstStyle/>
          <a:p>
            <a:fld id="{9860B3DC-FA87-4EDF-ACDD-58741CF61299}" type="slidenum">
              <a:rPr lang="ja-JP" altLang="en-US" smtClean="0"/>
              <a:pPr/>
              <a:t>8</a:t>
            </a:fld>
            <a:endParaRPr lang="ja-JP" altLang="en-US" dirty="0"/>
          </a:p>
        </p:txBody>
      </p:sp>
    </p:spTree>
    <p:extLst>
      <p:ext uri="{BB962C8B-B14F-4D97-AF65-F5344CB8AC3E}">
        <p14:creationId xmlns:p14="http://schemas.microsoft.com/office/powerpoint/2010/main" val="3779416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496" y="188640"/>
            <a:ext cx="6336704" cy="778098"/>
          </a:xfrm>
        </p:spPr>
        <p:txBody>
          <a:bodyPr>
            <a:normAutofit fontScale="90000"/>
          </a:bodyPr>
          <a:lstStyle/>
          <a:p>
            <a:r>
              <a:rPr kumimoji="1" lang="ja-JP" altLang="en-US" sz="3200" dirty="0" smtClean="0"/>
              <a:t>２．図書館を使った調査情報収集フロー</a:t>
            </a:r>
            <a:endParaRPr kumimoji="1" lang="ja-JP" altLang="en-US" sz="3200" dirty="0"/>
          </a:p>
        </p:txBody>
      </p:sp>
      <p:sp>
        <p:nvSpPr>
          <p:cNvPr id="8" name="フローチャート : 判断 7"/>
          <p:cNvSpPr/>
          <p:nvPr/>
        </p:nvSpPr>
        <p:spPr>
          <a:xfrm>
            <a:off x="905345" y="1039880"/>
            <a:ext cx="3024336" cy="1440160"/>
          </a:xfrm>
          <a:prstGeom prst="flowChartDecision">
            <a:avLst/>
          </a:prstGeom>
          <a:solidFill>
            <a:schemeClr val="accent2">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dirty="0" smtClean="0"/>
              <a:t>工学部分館にある？</a:t>
            </a:r>
            <a:endParaRPr kumimoji="1" lang="ja-JP" altLang="en-US" sz="2000" dirty="0"/>
          </a:p>
        </p:txBody>
      </p:sp>
      <p:sp>
        <p:nvSpPr>
          <p:cNvPr id="10" name="フローチャート: 処理 9"/>
          <p:cNvSpPr/>
          <p:nvPr/>
        </p:nvSpPr>
        <p:spPr>
          <a:xfrm>
            <a:off x="5358620" y="1219900"/>
            <a:ext cx="2592288" cy="1080120"/>
          </a:xfrm>
          <a:prstGeom prst="flowChartProcess">
            <a:avLst/>
          </a:prstGeom>
          <a:solidFill>
            <a:schemeClr val="accent2">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smtClean="0"/>
              <a:t>工学部分館で利用</a:t>
            </a:r>
            <a:endParaRPr kumimoji="1" lang="ja-JP" altLang="en-US" sz="2000" dirty="0"/>
          </a:p>
        </p:txBody>
      </p:sp>
      <p:sp>
        <p:nvSpPr>
          <p:cNvPr id="14" name="フローチャート : 判断 13"/>
          <p:cNvSpPr/>
          <p:nvPr/>
        </p:nvSpPr>
        <p:spPr>
          <a:xfrm>
            <a:off x="933620" y="4869160"/>
            <a:ext cx="3024336" cy="1440160"/>
          </a:xfrm>
          <a:prstGeom prst="flowChartDecision">
            <a:avLst/>
          </a:prstGeom>
          <a:solidFill>
            <a:schemeClr val="accent2">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dirty="0" smtClean="0"/>
              <a:t>取り寄せ</a:t>
            </a:r>
            <a:endParaRPr kumimoji="1" lang="en-US" altLang="ja-JP" sz="2000" dirty="0" smtClean="0"/>
          </a:p>
          <a:p>
            <a:pPr algn="ctr"/>
            <a:r>
              <a:rPr kumimoji="1" lang="ja-JP" altLang="en-US" sz="2000" dirty="0" smtClean="0"/>
              <a:t>可能？</a:t>
            </a:r>
            <a:endParaRPr kumimoji="1" lang="ja-JP" altLang="en-US" sz="2000" dirty="0"/>
          </a:p>
        </p:txBody>
      </p:sp>
      <p:sp>
        <p:nvSpPr>
          <p:cNvPr id="15" name="フローチャート: 処理 14"/>
          <p:cNvSpPr/>
          <p:nvPr/>
        </p:nvSpPr>
        <p:spPr>
          <a:xfrm>
            <a:off x="5436096" y="4986149"/>
            <a:ext cx="2592288" cy="1080120"/>
          </a:xfrm>
          <a:prstGeom prst="flowChartProcess">
            <a:avLst/>
          </a:prstGeom>
          <a:solidFill>
            <a:schemeClr val="accent2">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t>他館から取り寄せて利用</a:t>
            </a:r>
            <a:endParaRPr kumimoji="1" lang="ja-JP" altLang="en-US" dirty="0"/>
          </a:p>
        </p:txBody>
      </p:sp>
      <p:cxnSp>
        <p:nvCxnSpPr>
          <p:cNvPr id="17" name="直線矢印コネクタ 16"/>
          <p:cNvCxnSpPr>
            <a:stCxn id="8" idx="2"/>
            <a:endCxn id="16" idx="0"/>
          </p:cNvCxnSpPr>
          <p:nvPr/>
        </p:nvCxnSpPr>
        <p:spPr>
          <a:xfrm flipH="1">
            <a:off x="2413148" y="2480040"/>
            <a:ext cx="4365" cy="484911"/>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stCxn id="8" idx="3"/>
          </p:cNvCxnSpPr>
          <p:nvPr/>
        </p:nvCxnSpPr>
        <p:spPr>
          <a:xfrm>
            <a:off x="3929681" y="1759960"/>
            <a:ext cx="144016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stCxn id="14" idx="3"/>
          </p:cNvCxnSpPr>
          <p:nvPr/>
        </p:nvCxnSpPr>
        <p:spPr>
          <a:xfrm>
            <a:off x="3957956" y="5589240"/>
            <a:ext cx="144016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4067944" y="1834331"/>
            <a:ext cx="1008112" cy="461665"/>
          </a:xfrm>
          <a:prstGeom prst="rect">
            <a:avLst/>
          </a:prstGeom>
          <a:noFill/>
        </p:spPr>
        <p:txBody>
          <a:bodyPr wrap="square" rtlCol="0">
            <a:spAutoFit/>
          </a:bodyPr>
          <a:lstStyle/>
          <a:p>
            <a:r>
              <a:rPr lang="ja-JP" altLang="en-US" sz="2400" b="1" dirty="0"/>
              <a:t>ＹＥＳ</a:t>
            </a:r>
            <a:endParaRPr kumimoji="1" lang="ja-JP" altLang="en-US" sz="2400" b="1" dirty="0"/>
          </a:p>
        </p:txBody>
      </p:sp>
      <p:sp>
        <p:nvSpPr>
          <p:cNvPr id="24" name="テキスト ボックス 23"/>
          <p:cNvSpPr txBox="1"/>
          <p:nvPr/>
        </p:nvSpPr>
        <p:spPr>
          <a:xfrm>
            <a:off x="4115272" y="5814009"/>
            <a:ext cx="1008112" cy="461665"/>
          </a:xfrm>
          <a:prstGeom prst="rect">
            <a:avLst/>
          </a:prstGeom>
          <a:noFill/>
        </p:spPr>
        <p:txBody>
          <a:bodyPr wrap="square" rtlCol="0">
            <a:spAutoFit/>
          </a:bodyPr>
          <a:lstStyle/>
          <a:p>
            <a:r>
              <a:rPr lang="ja-JP" altLang="en-US" sz="2400" b="1" dirty="0"/>
              <a:t>ＹＥＳ</a:t>
            </a:r>
            <a:endParaRPr kumimoji="1" lang="ja-JP" altLang="en-US" sz="2400" b="1" dirty="0"/>
          </a:p>
        </p:txBody>
      </p:sp>
      <p:sp>
        <p:nvSpPr>
          <p:cNvPr id="25" name="テキスト ボックス 24"/>
          <p:cNvSpPr txBox="1"/>
          <p:nvPr/>
        </p:nvSpPr>
        <p:spPr>
          <a:xfrm>
            <a:off x="1459420" y="2493087"/>
            <a:ext cx="792088" cy="523221"/>
          </a:xfrm>
          <a:prstGeom prst="rect">
            <a:avLst/>
          </a:prstGeom>
          <a:noFill/>
        </p:spPr>
        <p:txBody>
          <a:bodyPr wrap="square" rtlCol="0">
            <a:spAutoFit/>
          </a:bodyPr>
          <a:lstStyle/>
          <a:p>
            <a:r>
              <a:rPr lang="ja-JP" altLang="en-US" sz="2800" dirty="0"/>
              <a:t>ＮＯ</a:t>
            </a:r>
            <a:endParaRPr kumimoji="1" lang="ja-JP" altLang="en-US" sz="2800" dirty="0"/>
          </a:p>
        </p:txBody>
      </p:sp>
      <p:sp>
        <p:nvSpPr>
          <p:cNvPr id="11" name="スライド番号プレースホルダー 10"/>
          <p:cNvSpPr>
            <a:spLocks noGrp="1"/>
          </p:cNvSpPr>
          <p:nvPr>
            <p:ph type="sldNum" sz="quarter" idx="12"/>
          </p:nvPr>
        </p:nvSpPr>
        <p:spPr/>
        <p:txBody>
          <a:bodyPr/>
          <a:lstStyle/>
          <a:p>
            <a:fld id="{9860B3DC-FA87-4EDF-ACDD-58741CF61299}" type="slidenum">
              <a:rPr kumimoji="1" lang="ja-JP" altLang="en-US" smtClean="0"/>
              <a:t>9</a:t>
            </a:fld>
            <a:endParaRPr kumimoji="1" lang="ja-JP" altLang="en-US"/>
          </a:p>
        </p:txBody>
      </p:sp>
      <p:sp>
        <p:nvSpPr>
          <p:cNvPr id="16" name="フローチャート : 判断 15"/>
          <p:cNvSpPr/>
          <p:nvPr/>
        </p:nvSpPr>
        <p:spPr>
          <a:xfrm>
            <a:off x="900980" y="2964951"/>
            <a:ext cx="3024336" cy="1440160"/>
          </a:xfrm>
          <a:prstGeom prst="flowChartDecision">
            <a:avLst/>
          </a:prstGeom>
          <a:solidFill>
            <a:schemeClr val="accent2">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smtClean="0"/>
              <a:t>Web</a:t>
            </a:r>
            <a:r>
              <a:rPr kumimoji="1" lang="ja-JP" altLang="en-US" sz="2000" dirty="0" smtClean="0"/>
              <a:t>で読める？</a:t>
            </a:r>
            <a:endParaRPr kumimoji="1" lang="ja-JP" altLang="en-US" sz="2000" dirty="0"/>
          </a:p>
        </p:txBody>
      </p:sp>
      <p:cxnSp>
        <p:nvCxnSpPr>
          <p:cNvPr id="18" name="直線矢印コネクタ 17"/>
          <p:cNvCxnSpPr>
            <a:stCxn id="16" idx="2"/>
          </p:cNvCxnSpPr>
          <p:nvPr/>
        </p:nvCxnSpPr>
        <p:spPr>
          <a:xfrm>
            <a:off x="2413148" y="4405111"/>
            <a:ext cx="0" cy="464049"/>
          </a:xfrm>
          <a:prstGeom prst="straightConnector1">
            <a:avLst/>
          </a:prstGeom>
          <a:ln w="381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1459420" y="4462928"/>
            <a:ext cx="792088" cy="523221"/>
          </a:xfrm>
          <a:prstGeom prst="rect">
            <a:avLst/>
          </a:prstGeom>
          <a:noFill/>
        </p:spPr>
        <p:txBody>
          <a:bodyPr wrap="square" rtlCol="0">
            <a:spAutoFit/>
          </a:bodyPr>
          <a:lstStyle/>
          <a:p>
            <a:r>
              <a:rPr lang="ja-JP" altLang="en-US" sz="2800" dirty="0"/>
              <a:t>ＮＯ</a:t>
            </a:r>
            <a:endParaRPr kumimoji="1" lang="ja-JP" altLang="en-US" sz="2800" dirty="0"/>
          </a:p>
        </p:txBody>
      </p:sp>
      <p:cxnSp>
        <p:nvCxnSpPr>
          <p:cNvPr id="27" name="直線矢印コネクタ 26"/>
          <p:cNvCxnSpPr/>
          <p:nvPr/>
        </p:nvCxnSpPr>
        <p:spPr>
          <a:xfrm>
            <a:off x="3925316" y="3680101"/>
            <a:ext cx="144016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フローチャート: 処理 27"/>
          <p:cNvSpPr/>
          <p:nvPr/>
        </p:nvSpPr>
        <p:spPr>
          <a:xfrm>
            <a:off x="5373920" y="3144971"/>
            <a:ext cx="2592288" cy="1080120"/>
          </a:xfrm>
          <a:prstGeom prst="flowChartProcess">
            <a:avLst/>
          </a:prstGeom>
          <a:solidFill>
            <a:schemeClr val="accent2">
              <a:lumMod val="20000"/>
              <a:lumOff val="80000"/>
            </a:schemeClr>
          </a:solidFill>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smtClean="0"/>
              <a:t>Web</a:t>
            </a:r>
            <a:r>
              <a:rPr kumimoji="1" lang="ja-JP" altLang="en-US" sz="2000" dirty="0" smtClean="0"/>
              <a:t>からダウンロード</a:t>
            </a:r>
            <a:endParaRPr kumimoji="1" lang="ja-JP" altLang="en-US" sz="2000" dirty="0"/>
          </a:p>
        </p:txBody>
      </p:sp>
      <p:sp>
        <p:nvSpPr>
          <p:cNvPr id="29" name="テキスト ボックス 28"/>
          <p:cNvSpPr txBox="1"/>
          <p:nvPr/>
        </p:nvSpPr>
        <p:spPr>
          <a:xfrm>
            <a:off x="4141340" y="3799726"/>
            <a:ext cx="1008112" cy="461665"/>
          </a:xfrm>
          <a:prstGeom prst="rect">
            <a:avLst/>
          </a:prstGeom>
          <a:noFill/>
        </p:spPr>
        <p:txBody>
          <a:bodyPr wrap="square" rtlCol="0">
            <a:spAutoFit/>
          </a:bodyPr>
          <a:lstStyle/>
          <a:p>
            <a:r>
              <a:rPr lang="ja-JP" altLang="en-US" sz="2400" b="1" dirty="0"/>
              <a:t>ＹＥＳ</a:t>
            </a:r>
            <a:endParaRPr kumimoji="1" lang="ja-JP" altLang="en-US" sz="2400" b="1" dirty="0"/>
          </a:p>
        </p:txBody>
      </p:sp>
    </p:spTree>
    <p:extLst>
      <p:ext uri="{BB962C8B-B14F-4D97-AF65-F5344CB8AC3E}">
        <p14:creationId xmlns:p14="http://schemas.microsoft.com/office/powerpoint/2010/main" val="3794639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図書館ロゴ入り">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3312</TotalTime>
  <Words>1290</Words>
  <Application>Microsoft Office PowerPoint</Application>
  <PresentationFormat>画面に合わせる (4:3)</PresentationFormat>
  <Paragraphs>416</Paragraphs>
  <Slides>46</Slides>
  <Notes>22</Notes>
  <HiddenSlides>0</HiddenSlides>
  <MMClips>0</MMClips>
  <ScaleCrop>false</ScaleCrop>
  <HeadingPairs>
    <vt:vector size="4" baseType="variant">
      <vt:variant>
        <vt:lpstr>テーマ</vt:lpstr>
      </vt:variant>
      <vt:variant>
        <vt:i4>1</vt:i4>
      </vt:variant>
      <vt:variant>
        <vt:lpstr>スライド タイトル</vt:lpstr>
      </vt:variant>
      <vt:variant>
        <vt:i4>46</vt:i4>
      </vt:variant>
    </vt:vector>
  </HeadingPairs>
  <TitlesOfParts>
    <vt:vector size="47" baseType="lpstr">
      <vt:lpstr>図書館ロゴ入り</vt:lpstr>
      <vt:lpstr>　　2012年度 　　　図書館ガイダンス</vt:lpstr>
      <vt:lpstr>目次</vt:lpstr>
      <vt:lpstr>１． 工学部分館概要</vt:lpstr>
      <vt:lpstr>蔵書冊数</vt:lpstr>
      <vt:lpstr>工学部の特徴</vt:lpstr>
      <vt:lpstr>開館時間</vt:lpstr>
      <vt:lpstr>貸出期間</vt:lpstr>
      <vt:lpstr>２．図書館を使った 調査・情報収集フロー</vt:lpstr>
      <vt:lpstr>２．図書館を使った調査情報収集フロー</vt:lpstr>
      <vt:lpstr>３．図書の探し方</vt:lpstr>
      <vt:lpstr>①書棚から探す</vt:lpstr>
      <vt:lpstr>①書棚から探す</vt:lpstr>
      <vt:lpstr>①書棚から探す</vt:lpstr>
      <vt:lpstr>②OPACで探す</vt:lpstr>
      <vt:lpstr>②OPACで探す</vt:lpstr>
      <vt:lpstr>②OPACで探す</vt:lpstr>
      <vt:lpstr>②OPACで探す</vt:lpstr>
      <vt:lpstr>②OPACで探す</vt:lpstr>
      <vt:lpstr>PowerPoint プレゼンテーション</vt:lpstr>
      <vt:lpstr>４．雑誌論文の探し方</vt:lpstr>
      <vt:lpstr>雑誌論文とは</vt:lpstr>
      <vt:lpstr>PowerPoint プレゼンテーション</vt:lpstr>
      <vt:lpstr> CiNii Articlesとは</vt:lpstr>
      <vt:lpstr>ＣｉＮｉｉ Articlesへのアクセス</vt:lpstr>
      <vt:lpstr> ＣｉＮｉｉ Articles 検索画面</vt:lpstr>
      <vt:lpstr>CiNiiの検索 一覧画面</vt:lpstr>
      <vt:lpstr>CiNii演習問題　１</vt:lpstr>
      <vt:lpstr>CiNii演習問題　2</vt:lpstr>
      <vt:lpstr>CiNii演習問題　3</vt:lpstr>
      <vt:lpstr>５．工学部分館にない本は</vt:lpstr>
      <vt:lpstr>5.工学部分館にない本は</vt:lpstr>
      <vt:lpstr>ログイン方法</vt:lpstr>
      <vt:lpstr>ログイン画面</vt:lpstr>
      <vt:lpstr>ILLサービス選択画面</vt:lpstr>
      <vt:lpstr>ILLサービス依頼画面</vt:lpstr>
      <vt:lpstr>ILLサービスを申し込む</vt:lpstr>
      <vt:lpstr>ILLサービスを申し込む</vt:lpstr>
      <vt:lpstr>ILLサービスを申し込む</vt:lpstr>
      <vt:lpstr>ILLサービスを申し込む</vt:lpstr>
      <vt:lpstr>PowerPoint プレゼンテーション</vt:lpstr>
      <vt:lpstr>６．わからないことがあったときは</vt:lpstr>
      <vt:lpstr>学習サポートカウンター</vt:lpstr>
      <vt:lpstr>オンライン学習サポート</vt:lpstr>
      <vt:lpstr>その他</vt:lpstr>
      <vt:lpstr>理科年表</vt:lpstr>
      <vt:lpstr>PowerPoint プレゼンテーション</vt:lpstr>
    </vt:vector>
  </TitlesOfParts>
  <Company>Ibaraki University Library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Kogabu Bunkan</dc:creator>
  <cp:lastModifiedBy>nalis</cp:lastModifiedBy>
  <cp:revision>176</cp:revision>
  <cp:lastPrinted>2012-04-16T04:16:15Z</cp:lastPrinted>
  <dcterms:created xsi:type="dcterms:W3CDTF">2011-10-14T06:28:46Z</dcterms:created>
  <dcterms:modified xsi:type="dcterms:W3CDTF">2012-04-16T05:02:34Z</dcterms:modified>
</cp:coreProperties>
</file>